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23" r:id="rId2"/>
  </p:sldMasterIdLst>
  <p:notesMasterIdLst>
    <p:notesMasterId r:id="rId8"/>
  </p:notesMasterIdLst>
  <p:handoutMasterIdLst>
    <p:handoutMasterId r:id="rId9"/>
  </p:handoutMasterIdLst>
  <p:sldIdLst>
    <p:sldId id="275" r:id="rId3"/>
    <p:sldId id="282" r:id="rId4"/>
    <p:sldId id="284" r:id="rId5"/>
    <p:sldId id="274" r:id="rId6"/>
    <p:sldId id="29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CC"/>
    <a:srgbClr val="00AEEF"/>
    <a:srgbClr val="FFFFFF"/>
    <a:srgbClr val="FF9933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46" d="100"/>
          <a:sy n="46" d="100"/>
        </p:scale>
        <p:origin x="75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7" d="100"/>
          <a:sy n="97" d="100"/>
        </p:scale>
        <p:origin x="3120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70A84E4-A479-C44D-B923-21635A6660B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4CC891-2903-1742-A4D0-816C56D9BB5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1075A7-0CD8-3C45-A5C6-38333FC04F38}" type="datetimeFigureOut">
              <a:rPr lang="en-US" smtClean="0"/>
              <a:t>4/18/2020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B34AA94-94B7-F446-A906-4D69558D7F1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FA549C-6104-4848-99C9-7A288F77077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F43A9-B9E3-E74D-8B69-1D978EA9F8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0860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453176-EF19-D841-BC46-8E06030978CC}" type="datetimeFigureOut">
              <a:rPr lang="en-US" smtClean="0"/>
              <a:t>4/18/2020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01C135-8ECD-234C-BECE-154CA43012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2521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01C135-8ECD-234C-BECE-154CA43012B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435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in a blue shirt&#10;&#10;Description automatically generated">
            <a:extLst>
              <a:ext uri="{FF2B5EF4-FFF2-40B4-BE49-F238E27FC236}">
                <a16:creationId xmlns:a16="http://schemas.microsoft.com/office/drawing/2014/main" id="{8AF5FEB6-484B-45ED-B239-8BAA85DEEEB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BF68B737-C81B-454A-B2AF-8074D3AA295C}"/>
              </a:ext>
            </a:extLst>
          </p:cNvPr>
          <p:cNvSpPr txBox="1">
            <a:spLocks/>
          </p:cNvSpPr>
          <p:nvPr userDrawn="1"/>
        </p:nvSpPr>
        <p:spPr>
          <a:xfrm>
            <a:off x="9525" y="5215350"/>
            <a:ext cx="9756058" cy="745571"/>
          </a:xfrm>
          <a:prstGeom prst="rect">
            <a:avLst/>
          </a:prstGeom>
          <a:solidFill>
            <a:srgbClr val="00AEEF"/>
          </a:solidFill>
        </p:spPr>
        <p:txBody>
          <a:bodyPr vert="horz" wrap="square" lIns="360000" tIns="144000" rIns="91440" bIns="45720" rtlCol="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 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8076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outdoor, person, building, table&#10;&#10;Description automatically generated">
            <a:extLst>
              <a:ext uri="{FF2B5EF4-FFF2-40B4-BE49-F238E27FC236}">
                <a16:creationId xmlns:a16="http://schemas.microsoft.com/office/drawing/2014/main" id="{D7FA5762-3F53-4644-B4EC-3B23A67396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DF1DB2CF-C42B-4C9C-AB1A-5CEAB65581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5234400"/>
            <a:ext cx="9756058" cy="745571"/>
          </a:xfrm>
          <a:solidFill>
            <a:srgbClr val="00AEEF"/>
          </a:solidFill>
        </p:spPr>
        <p:txBody>
          <a:bodyPr wrap="square" lIns="360000" tIns="144000" anchor="ctr" anchorCtr="0">
            <a:spAutoFit/>
          </a:bodyPr>
          <a:lstStyle>
            <a:lvl1pPr>
              <a:defRPr sz="40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Click to edit 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1609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rticle of the Week: Article 24. A picture of hand washing and the Unicef Rights Respecting Schools log. ">
            <a:extLst>
              <a:ext uri="{FF2B5EF4-FFF2-40B4-BE49-F238E27FC236}">
                <a16:creationId xmlns:a16="http://schemas.microsoft.com/office/drawing/2014/main" id="{E3E9CA09-357D-4A72-9568-0E338F78218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AE857259-BCA9-4619-887D-EB41A9DB5E54}"/>
              </a:ext>
            </a:extLst>
          </p:cNvPr>
          <p:cNvSpPr txBox="1">
            <a:spLocks/>
          </p:cNvSpPr>
          <p:nvPr userDrawn="1"/>
        </p:nvSpPr>
        <p:spPr>
          <a:xfrm>
            <a:off x="9525" y="5386800"/>
            <a:ext cx="6867525" cy="745571"/>
          </a:xfrm>
          <a:prstGeom prst="rect">
            <a:avLst/>
          </a:prstGeom>
          <a:solidFill>
            <a:srgbClr val="00AEEF"/>
          </a:solidFill>
        </p:spPr>
        <p:txBody>
          <a:bodyPr vert="horz" wrap="square" lIns="360000" tIns="144000" rIns="91440" bIns="45720" rtlCol="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Article of the week</a:t>
            </a:r>
          </a:p>
        </p:txBody>
      </p:sp>
    </p:spTree>
    <p:extLst>
      <p:ext uri="{BB962C8B-B14F-4D97-AF65-F5344CB8AC3E}">
        <p14:creationId xmlns:p14="http://schemas.microsoft.com/office/powerpoint/2010/main" val="2003611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4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on a bench posing for the camera&#10;&#10;Description automatically generated">
            <a:extLst>
              <a:ext uri="{FF2B5EF4-FFF2-40B4-BE49-F238E27FC236}">
                <a16:creationId xmlns:a16="http://schemas.microsoft.com/office/drawing/2014/main" id="{6DF46F59-1552-43A3-8FF6-61BF2BE307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5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F0086558-DC37-4EAE-B016-9EB5500DC64B}"/>
              </a:ext>
            </a:extLst>
          </p:cNvPr>
          <p:cNvSpPr txBox="1">
            <a:spLocks/>
          </p:cNvSpPr>
          <p:nvPr userDrawn="1"/>
        </p:nvSpPr>
        <p:spPr>
          <a:xfrm>
            <a:off x="9525" y="5234399"/>
            <a:ext cx="9756058" cy="745571"/>
          </a:xfrm>
          <a:prstGeom prst="rect">
            <a:avLst/>
          </a:prstGeom>
          <a:solidFill>
            <a:srgbClr val="00AEEF"/>
          </a:solidFill>
        </p:spPr>
        <p:txBody>
          <a:bodyPr vert="horz" wrap="square" lIns="360000" tIns="144000" rIns="91440" bIns="45720" rtlCol="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 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9089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room&#10;&#10;Description automatically generated">
            <a:extLst>
              <a:ext uri="{FF2B5EF4-FFF2-40B4-BE49-F238E27FC236}">
                <a16:creationId xmlns:a16="http://schemas.microsoft.com/office/drawing/2014/main" id="{39F74BA6-7560-412E-AADE-C20BD3DA0F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CA9A57AB-57F9-49CB-9A39-A85B5D990859}"/>
              </a:ext>
            </a:extLst>
          </p:cNvPr>
          <p:cNvSpPr txBox="1">
            <a:spLocks/>
          </p:cNvSpPr>
          <p:nvPr userDrawn="1"/>
        </p:nvSpPr>
        <p:spPr>
          <a:xfrm>
            <a:off x="9525" y="5386800"/>
            <a:ext cx="9756058" cy="745571"/>
          </a:xfrm>
          <a:prstGeom prst="rect">
            <a:avLst/>
          </a:prstGeom>
          <a:solidFill>
            <a:schemeClr val="tx1">
              <a:alpha val="70000"/>
            </a:schemeClr>
          </a:solidFill>
        </p:spPr>
        <p:txBody>
          <a:bodyPr vert="horz" wrap="square" lIns="360000" tIns="144000" rIns="91440" bIns="45720" rtlCol="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 divider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076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2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, child, small, holding&#10;&#10;Description automatically generated">
            <a:extLst>
              <a:ext uri="{FF2B5EF4-FFF2-40B4-BE49-F238E27FC236}">
                <a16:creationId xmlns:a16="http://schemas.microsoft.com/office/drawing/2014/main" id="{45BBBFA7-E2FC-4B12-BF6E-1B4B2A7EE1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DFAD9AD8-9588-495D-B247-8BEF16B6EB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5234400"/>
            <a:ext cx="9756058" cy="745571"/>
          </a:xfrm>
          <a:solidFill>
            <a:schemeClr val="tx1">
              <a:alpha val="70000"/>
            </a:schemeClr>
          </a:solidFill>
        </p:spPr>
        <p:txBody>
          <a:bodyPr wrap="square" lIns="360000" tIns="144000" anchor="ctr" anchorCtr="0">
            <a:spAutoFit/>
          </a:bodyPr>
          <a:lstStyle>
            <a:lvl1pPr>
              <a:defRPr sz="40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Click to edit divider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4653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3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room&#10;&#10;Description automatically generated">
            <a:extLst>
              <a:ext uri="{FF2B5EF4-FFF2-40B4-BE49-F238E27FC236}">
                <a16:creationId xmlns:a16="http://schemas.microsoft.com/office/drawing/2014/main" id="{7B3B37E0-2ACA-4A10-BED8-ECA45F9AF8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BA470E99-752E-4019-8754-57F4AA908E7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5234400"/>
            <a:ext cx="9756058" cy="745571"/>
          </a:xfrm>
          <a:solidFill>
            <a:schemeClr val="tx1">
              <a:alpha val="70000"/>
            </a:schemeClr>
          </a:solidFill>
        </p:spPr>
        <p:txBody>
          <a:bodyPr wrap="square" lIns="360000" tIns="144000" anchor="ctr" anchorCtr="0">
            <a:spAutoFit/>
          </a:bodyPr>
          <a:lstStyle>
            <a:lvl1pPr>
              <a:defRPr sz="40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Click to edit divider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396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standing in front of a building&#10;&#10;Description automatically generated">
            <a:extLst>
              <a:ext uri="{FF2B5EF4-FFF2-40B4-BE49-F238E27FC236}">
                <a16:creationId xmlns:a16="http://schemas.microsoft.com/office/drawing/2014/main" id="{091911FD-C706-49A8-AACB-7148640A49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96DC365-BE4B-4276-8A98-99D297B293B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5234400"/>
            <a:ext cx="9756058" cy="745571"/>
          </a:xfrm>
          <a:solidFill>
            <a:schemeClr val="tx1">
              <a:alpha val="70000"/>
            </a:schemeClr>
          </a:solidFill>
        </p:spPr>
        <p:txBody>
          <a:bodyPr wrap="square" lIns="360000" tIns="144000" anchor="ctr" anchorCtr="0">
            <a:spAutoFit/>
          </a:bodyPr>
          <a:lstStyle>
            <a:lvl1pPr>
              <a:defRPr sz="40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Click to edit divider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9396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5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reading a book&#10;&#10;Description automatically generated">
            <a:extLst>
              <a:ext uri="{FF2B5EF4-FFF2-40B4-BE49-F238E27FC236}">
                <a16:creationId xmlns:a16="http://schemas.microsoft.com/office/drawing/2014/main" id="{AFE411CA-BC3D-4851-9A86-22CA2BC2EBC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0138FBF6-3A1E-455A-AC54-76272693996D}"/>
              </a:ext>
            </a:extLst>
          </p:cNvPr>
          <p:cNvSpPr txBox="1">
            <a:spLocks/>
          </p:cNvSpPr>
          <p:nvPr userDrawn="1"/>
        </p:nvSpPr>
        <p:spPr>
          <a:xfrm>
            <a:off x="9525" y="5234400"/>
            <a:ext cx="9756058" cy="745571"/>
          </a:xfrm>
          <a:prstGeom prst="rect">
            <a:avLst/>
          </a:prstGeom>
          <a:solidFill>
            <a:schemeClr val="tx1">
              <a:alpha val="70000"/>
            </a:schemeClr>
          </a:solidFill>
        </p:spPr>
        <p:txBody>
          <a:bodyPr vert="horz" wrap="square" lIns="360000" tIns="144000" rIns="91440" bIns="45720" rtlCol="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 divider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0721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parent box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in front of a brick wall&#10;&#10;Description automatically generated">
            <a:extLst>
              <a:ext uri="{FF2B5EF4-FFF2-40B4-BE49-F238E27FC236}">
                <a16:creationId xmlns:a16="http://schemas.microsoft.com/office/drawing/2014/main" id="{356664BE-2FE0-4257-841A-27026C4DDEC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19" b="24887"/>
          <a:stretch/>
        </p:blipFill>
        <p:spPr>
          <a:xfrm>
            <a:off x="0" y="0"/>
            <a:ext cx="12283623" cy="685800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0ADF5142-344E-49DE-89F0-00979C3B6CB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332021" y="327727"/>
            <a:ext cx="6459728" cy="3311906"/>
          </a:xfrm>
          <a:solidFill>
            <a:srgbClr val="00AEEF">
              <a:alpha val="75000"/>
            </a:srgbClr>
          </a:solidFill>
        </p:spPr>
        <p:txBody>
          <a:bodyPr wrap="square" lIns="216000" tIns="1152000" bIns="72000">
            <a:spAutoFit/>
          </a:bodyPr>
          <a:lstStyle>
            <a:lvl1pPr marL="565200" indent="-457200" algn="l">
              <a:spcBef>
                <a:spcPts val="0"/>
              </a:spcBef>
              <a:buClr>
                <a:schemeClr val="tx1"/>
              </a:buClr>
              <a:buFont typeface="Wingdings" pitchFamily="2" charset="2"/>
              <a:buChar char="§"/>
              <a:defRPr sz="32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chemeClr val="tx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</a:defRPr>
            </a:lvl2pPr>
            <a:lvl3pPr marL="1200150" indent="-285750" algn="l">
              <a:buClr>
                <a:schemeClr val="tx1"/>
              </a:buClr>
              <a:buFont typeface="Wingdings" panose="05000000000000000000" pitchFamily="2" charset="2"/>
              <a:buChar char="§"/>
              <a:defRPr sz="2400">
                <a:solidFill>
                  <a:schemeClr val="bg1"/>
                </a:solidFill>
              </a:defRPr>
            </a:lvl3pPr>
            <a:lvl4pPr marL="1714500" indent="-342900" algn="l">
              <a:buClr>
                <a:schemeClr val="tx1"/>
              </a:buClr>
              <a:buFont typeface="Wingdings" pitchFamily="2" charset="2"/>
              <a:buChar char="§"/>
              <a:defRPr sz="2000">
                <a:solidFill>
                  <a:schemeClr val="bg1"/>
                </a:solidFill>
              </a:defRPr>
            </a:lvl4pPr>
            <a:lvl5pPr marL="2171700" indent="-342900" algn="l">
              <a:buClr>
                <a:schemeClr val="tx1"/>
              </a:buClr>
              <a:buFont typeface="Wingdings" pitchFamily="2" charset="2"/>
              <a:buChar char="§"/>
              <a:defRPr sz="2000">
                <a:solidFill>
                  <a:schemeClr val="bg1"/>
                </a:solidFill>
              </a:defRPr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  <a:p>
            <a:pPr lvl="0"/>
            <a:endParaRPr lang="en-US" b="0" i="0" dirty="0">
              <a:latin typeface="Univers Next Pro" panose="020B0503030202020203" pitchFamily="34" charset="77"/>
              <a:cs typeface="Univers" panose="020F0502020204030204" pitchFamily="34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BC97E78-6D89-447C-A407-C3E1372B143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35148" y="655180"/>
            <a:ext cx="6279757" cy="810063"/>
          </a:xfrm>
          <a:noFill/>
        </p:spPr>
        <p:txBody>
          <a:bodyPr wrap="square" anchor="b">
            <a:normAutofit/>
          </a:bodyPr>
          <a:lstStyle>
            <a:lvl1pPr algn="l">
              <a:defRPr sz="5000" cap="all" spc="400" baseline="0">
                <a:solidFill>
                  <a:schemeClr val="tx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Catchy headline</a:t>
            </a:r>
            <a:endParaRPr lang="en-GB" dirty="0"/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753E7A9D-DA31-4672-B8C3-769682EEDE3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627" y="5561214"/>
            <a:ext cx="5967996" cy="1283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668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parent box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DF6CECDD-4B3C-4D19-81B6-4C1EB76CA6A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46" b="8592"/>
          <a:stretch/>
        </p:blipFill>
        <p:spPr>
          <a:xfrm flipH="1">
            <a:off x="0" y="12921"/>
            <a:ext cx="12296003" cy="6858000"/>
          </a:xfrm>
          <a:prstGeom prst="rect">
            <a:avLst/>
          </a:prstGeom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id="{223EDDFD-1C76-4449-8C6F-4521C01460C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747869" y="4578452"/>
            <a:ext cx="6459728" cy="3311906"/>
          </a:xfrm>
          <a:solidFill>
            <a:srgbClr val="00AEEF">
              <a:alpha val="50000"/>
            </a:srgbClr>
          </a:solidFill>
        </p:spPr>
        <p:txBody>
          <a:bodyPr wrap="square" lIns="216000" tIns="1152000" bIns="72000">
            <a:spAutoFit/>
          </a:bodyPr>
          <a:lstStyle>
            <a:lvl1pPr marL="565200" indent="-457200" algn="l">
              <a:spcBef>
                <a:spcPts val="0"/>
              </a:spcBef>
              <a:buClr>
                <a:schemeClr val="tx1"/>
              </a:buClr>
              <a:buFont typeface="Wingdings" pitchFamily="2" charset="2"/>
              <a:buChar char="§"/>
              <a:defRPr sz="32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chemeClr val="tx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</a:defRPr>
            </a:lvl2pPr>
            <a:lvl3pPr marL="1200150" indent="-285750" algn="l">
              <a:buClr>
                <a:schemeClr val="tx1"/>
              </a:buClr>
              <a:buFont typeface="Wingdings" panose="05000000000000000000" pitchFamily="2" charset="2"/>
              <a:buChar char="§"/>
              <a:defRPr sz="2400">
                <a:solidFill>
                  <a:schemeClr val="bg1"/>
                </a:solidFill>
              </a:defRPr>
            </a:lvl3pPr>
            <a:lvl4pPr marL="1714500" indent="-342900" algn="l">
              <a:buClr>
                <a:schemeClr val="tx1"/>
              </a:buClr>
              <a:buFont typeface="Wingdings" pitchFamily="2" charset="2"/>
              <a:buChar char="§"/>
              <a:defRPr sz="2000">
                <a:solidFill>
                  <a:schemeClr val="bg1"/>
                </a:solidFill>
              </a:defRPr>
            </a:lvl4pPr>
            <a:lvl5pPr marL="2171700" indent="-342900" algn="l">
              <a:buClr>
                <a:schemeClr val="tx1"/>
              </a:buClr>
              <a:buFont typeface="Wingdings" pitchFamily="2" charset="2"/>
              <a:buChar char="§"/>
              <a:defRPr sz="2000">
                <a:solidFill>
                  <a:schemeClr val="bg1"/>
                </a:solidFill>
              </a:defRPr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  <a:p>
            <a:pPr lvl="0"/>
            <a:endParaRPr lang="en-US" b="0" i="0" dirty="0">
              <a:latin typeface="Univers Next Pro" panose="020B0503030202020203" pitchFamily="34" charset="77"/>
              <a:cs typeface="Univers" panose="020F0502020204030204" pitchFamily="34" charset="0"/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1980D7A8-E0F7-4237-8135-08CD67F56BF0}"/>
              </a:ext>
            </a:extLst>
          </p:cNvPr>
          <p:cNvSpPr txBox="1">
            <a:spLocks/>
          </p:cNvSpPr>
          <p:nvPr userDrawn="1"/>
        </p:nvSpPr>
        <p:spPr>
          <a:xfrm>
            <a:off x="5484421" y="480127"/>
            <a:ext cx="6459728" cy="3311906"/>
          </a:xfrm>
          <a:prstGeom prst="rect">
            <a:avLst/>
          </a:prstGeom>
          <a:solidFill>
            <a:srgbClr val="00AEEF">
              <a:alpha val="50000"/>
            </a:srgbClr>
          </a:solidFill>
        </p:spPr>
        <p:txBody>
          <a:bodyPr vert="horz" wrap="square" lIns="216000" tIns="1152000" rIns="91440" bIns="72000" rtlCol="0">
            <a:spAutoFit/>
          </a:bodyPr>
          <a:lstStyle>
            <a:lvl1pPr marL="565200" indent="-45720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Font typeface="Wingdings" pitchFamily="2" charset="2"/>
              <a:buChar char="§"/>
              <a:defRPr sz="3200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2001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7145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  <a:buFont typeface="Wingdings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1717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  <a:buFont typeface="Wingdings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  <a:p>
            <a:endParaRPr lang="en-US" dirty="0">
              <a:latin typeface="Univers Next Pro" panose="020B0503030202020203" pitchFamily="34" charset="77"/>
              <a:cs typeface="Univers" panose="020F050202020403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1C93EB2-983F-47B4-960F-C5E94FBABECF}"/>
              </a:ext>
            </a:extLst>
          </p:cNvPr>
          <p:cNvSpPr txBox="1">
            <a:spLocks/>
          </p:cNvSpPr>
          <p:nvPr userDrawn="1"/>
        </p:nvSpPr>
        <p:spPr>
          <a:xfrm>
            <a:off x="5587548" y="807580"/>
            <a:ext cx="6279757" cy="810063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000" kern="1200" cap="all" spc="400" baseline="0">
                <a:solidFill>
                  <a:schemeClr val="tx1"/>
                </a:solidFill>
                <a:latin typeface="Univers Next Pro Condensed" panose="020B0906030202020203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Catchy headline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6348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parent box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>
            <a:extLst>
              <a:ext uri="{FF2B5EF4-FFF2-40B4-BE49-F238E27FC236}">
                <a16:creationId xmlns:a16="http://schemas.microsoft.com/office/drawing/2014/main" id="{3EAA7537-BB7E-5641-A98F-8B4B9F06952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332021" y="327727"/>
            <a:ext cx="6459728" cy="3311906"/>
          </a:xfrm>
          <a:solidFill>
            <a:srgbClr val="00AEEF">
              <a:alpha val="50000"/>
            </a:srgbClr>
          </a:solidFill>
        </p:spPr>
        <p:txBody>
          <a:bodyPr wrap="square" lIns="216000" tIns="1152000" bIns="72000">
            <a:spAutoFit/>
          </a:bodyPr>
          <a:lstStyle>
            <a:lvl1pPr marL="565200" indent="-457200" algn="l">
              <a:spcBef>
                <a:spcPts val="0"/>
              </a:spcBef>
              <a:buClr>
                <a:schemeClr val="tx1"/>
              </a:buClr>
              <a:buFont typeface="Wingdings" pitchFamily="2" charset="2"/>
              <a:buChar char="§"/>
              <a:defRPr sz="32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chemeClr val="tx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</a:defRPr>
            </a:lvl2pPr>
            <a:lvl3pPr marL="1200150" indent="-285750" algn="l">
              <a:buClr>
                <a:schemeClr val="tx1"/>
              </a:buClr>
              <a:buFont typeface="Wingdings" panose="05000000000000000000" pitchFamily="2" charset="2"/>
              <a:buChar char="§"/>
              <a:defRPr sz="2400">
                <a:solidFill>
                  <a:schemeClr val="bg1"/>
                </a:solidFill>
              </a:defRPr>
            </a:lvl3pPr>
            <a:lvl4pPr marL="1714500" indent="-342900" algn="l">
              <a:buClr>
                <a:schemeClr val="tx1"/>
              </a:buClr>
              <a:buFont typeface="Wingdings" pitchFamily="2" charset="2"/>
              <a:buChar char="§"/>
              <a:defRPr sz="2000">
                <a:solidFill>
                  <a:schemeClr val="bg1"/>
                </a:solidFill>
              </a:defRPr>
            </a:lvl4pPr>
            <a:lvl5pPr marL="2171700" indent="-342900" algn="l">
              <a:buClr>
                <a:schemeClr val="tx1"/>
              </a:buClr>
              <a:buFont typeface="Wingdings" pitchFamily="2" charset="2"/>
              <a:buChar char="§"/>
              <a:defRPr sz="2000">
                <a:solidFill>
                  <a:schemeClr val="bg1"/>
                </a:solidFill>
              </a:defRPr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  <a:p>
            <a:pPr lvl="0"/>
            <a:endParaRPr lang="en-US" b="0" i="0" dirty="0">
              <a:latin typeface="Univers Next Pro" panose="020B0503030202020203" pitchFamily="34" charset="77"/>
              <a:cs typeface="Univers" panose="020F0502020204030204" pitchFamily="34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D2C04F4F-1B20-0648-8A72-40D030AAEA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35148" y="655180"/>
            <a:ext cx="6279757" cy="810063"/>
          </a:xfrm>
          <a:noFill/>
        </p:spPr>
        <p:txBody>
          <a:bodyPr wrap="square" anchor="b">
            <a:normAutofit/>
          </a:bodyPr>
          <a:lstStyle>
            <a:lvl1pPr algn="l">
              <a:defRPr sz="5000" cap="all" spc="400" baseline="0">
                <a:solidFill>
                  <a:schemeClr val="tx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Catchy headline</a:t>
            </a:r>
            <a:endParaRPr lang="en-GB" dirty="0"/>
          </a:p>
        </p:txBody>
      </p:sp>
      <p:pic>
        <p:nvPicPr>
          <p:cNvPr id="3" name="Picture 2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CD490288-7422-4322-9084-9C9B814356D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881"/>
          <a:stretch/>
        </p:blipFill>
        <p:spPr>
          <a:xfrm flipH="1">
            <a:off x="0" y="-1"/>
            <a:ext cx="12376321" cy="6858001"/>
          </a:xfrm>
          <a:prstGeom prst="rect">
            <a:avLst/>
          </a:prstGeom>
        </p:spPr>
      </p:pic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BFC157B5-A531-4FA9-B9B8-A61DF76F607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325" y="5561214"/>
            <a:ext cx="5967996" cy="1283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0072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 1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18/04/2020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13" name="Title 1"/>
          <p:cNvSpPr>
            <a:spLocks noGrp="1"/>
          </p:cNvSpPr>
          <p:nvPr>
            <p:ph type="ctrTitle" hasCustomPrompt="1"/>
          </p:nvPr>
        </p:nvSpPr>
        <p:spPr>
          <a:xfrm>
            <a:off x="415671" y="1662099"/>
            <a:ext cx="11247587" cy="709158"/>
          </a:xfrm>
        </p:spPr>
        <p:txBody>
          <a:bodyPr anchor="b">
            <a:normAutofit/>
          </a:bodyPr>
          <a:lstStyle>
            <a:lvl1pPr algn="l">
              <a:defRPr sz="40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14" name="Straight Connector 13"/>
          <p:cNvCxnSpPr>
            <a:cxnSpLocks/>
          </p:cNvCxnSpPr>
          <p:nvPr userDrawn="1"/>
        </p:nvCxnSpPr>
        <p:spPr>
          <a:xfrm>
            <a:off x="135778" y="2569639"/>
            <a:ext cx="12056222" cy="0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15671" y="2820254"/>
            <a:ext cx="6923913" cy="2737717"/>
          </a:xfrm>
        </p:spPr>
        <p:txBody>
          <a:bodyPr tIns="108000" bIns="72000">
            <a:normAutofit/>
          </a:bodyPr>
          <a:lstStyle>
            <a:lvl1pPr marL="342900" indent="-342900" algn="l">
              <a:buClr>
                <a:schemeClr val="bg1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chemeClr val="bg1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chemeClr val="bg1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chemeClr val="bg1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chemeClr val="bg1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66B79801-24AD-D045-91A4-8CAA77B45F82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801200" y="2823629"/>
            <a:ext cx="3862058" cy="2731171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FB9AC4-D235-4BEF-9610-04EB15FE5F2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38275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716929C2-066E-4D34-BAC1-989E09F25C2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050" y="5729259"/>
            <a:ext cx="5314950" cy="1142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8983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/>
          <a:p>
            <a:fld id="{994ABF6D-B116-48FA-8A85-4C24104CDDB3}" type="datetimeFigureOut">
              <a:rPr lang="en-GB" smtClean="0"/>
              <a:t>18/04/2020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/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/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11" name="Title 1"/>
          <p:cNvSpPr>
            <a:spLocks noGrp="1"/>
          </p:cNvSpPr>
          <p:nvPr>
            <p:ph type="ctrTitle" hasCustomPrompt="1"/>
          </p:nvPr>
        </p:nvSpPr>
        <p:spPr>
          <a:xfrm>
            <a:off x="415671" y="1647243"/>
            <a:ext cx="11247587" cy="709158"/>
          </a:xfrm>
        </p:spPr>
        <p:txBody>
          <a:bodyPr anchor="b">
            <a:normAutofit/>
          </a:bodyPr>
          <a:lstStyle>
            <a:lvl1pPr algn="l">
              <a:defRPr sz="4000" cap="all" spc="400" baseline="0">
                <a:solidFill>
                  <a:schemeClr val="tx1"/>
                </a:solidFill>
                <a:highlight>
                  <a:srgbClr val="00AEEF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16" name="Straight Connector 15"/>
          <p:cNvCxnSpPr>
            <a:cxnSpLocks/>
          </p:cNvCxnSpPr>
          <p:nvPr userDrawn="1"/>
        </p:nvCxnSpPr>
        <p:spPr>
          <a:xfrm>
            <a:off x="135778" y="2569639"/>
            <a:ext cx="12056222" cy="0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14000" y="2818800"/>
            <a:ext cx="6864624" cy="2736000"/>
          </a:xfrm>
        </p:spPr>
        <p:txBody>
          <a:bodyPr tIns="108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4B2D3026-048A-9142-A054-33A8D949F486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801200" y="2823629"/>
            <a:ext cx="3862058" cy="2731171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C831A1-CA51-4AA7-92C0-DC82C97C8F7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270"/>
            <a:ext cx="12192000" cy="1438275"/>
          </a:xfrm>
          <a:prstGeom prst="rect">
            <a:avLst/>
          </a:prstGeom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C9A403F6-E9D5-4F5B-AE65-C9857B464E5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4674" y="5725444"/>
            <a:ext cx="5267325" cy="1132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1362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 2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ctrTitle" hasCustomPrompt="1"/>
          </p:nvPr>
        </p:nvSpPr>
        <p:spPr>
          <a:xfrm>
            <a:off x="272796" y="202348"/>
            <a:ext cx="11247587" cy="709158"/>
          </a:xfrm>
        </p:spPr>
        <p:txBody>
          <a:bodyPr anchor="b">
            <a:normAutofit/>
          </a:bodyPr>
          <a:lstStyle>
            <a:lvl1pPr algn="l">
              <a:defRPr sz="40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AEE0FCB-1120-4045-A506-E38BD7CCECDC}"/>
              </a:ext>
            </a:extLst>
          </p:cNvPr>
          <p:cNvCxnSpPr>
            <a:cxnSpLocks/>
          </p:cNvCxnSpPr>
          <p:nvPr userDrawn="1"/>
        </p:nvCxnSpPr>
        <p:spPr>
          <a:xfrm>
            <a:off x="67889" y="1121839"/>
            <a:ext cx="12056222" cy="0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45F386D-8288-407E-B1CE-3BBE12F9BF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24" y="5765368"/>
            <a:ext cx="5210175" cy="112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396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and object 2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ctrTitle" hasCustomPrompt="1"/>
          </p:nvPr>
        </p:nvSpPr>
        <p:spPr>
          <a:xfrm>
            <a:off x="272796" y="202348"/>
            <a:ext cx="11247587" cy="709158"/>
          </a:xfrm>
        </p:spPr>
        <p:txBody>
          <a:bodyPr anchor="b">
            <a:normAutofit/>
          </a:bodyPr>
          <a:lstStyle>
            <a:lvl1pPr algn="l">
              <a:defRPr sz="40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AEE0FCB-1120-4045-A506-E38BD7CCECDC}"/>
              </a:ext>
            </a:extLst>
          </p:cNvPr>
          <p:cNvCxnSpPr>
            <a:cxnSpLocks/>
          </p:cNvCxnSpPr>
          <p:nvPr userDrawn="1"/>
        </p:nvCxnSpPr>
        <p:spPr>
          <a:xfrm>
            <a:off x="67889" y="1121839"/>
            <a:ext cx="12056222" cy="0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27732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and object 2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ctrTitle" hasCustomPrompt="1"/>
          </p:nvPr>
        </p:nvSpPr>
        <p:spPr>
          <a:xfrm>
            <a:off x="415671" y="1662099"/>
            <a:ext cx="11247587" cy="709158"/>
          </a:xfrm>
        </p:spPr>
        <p:txBody>
          <a:bodyPr anchor="b">
            <a:normAutofit/>
          </a:bodyPr>
          <a:lstStyle>
            <a:lvl1pPr algn="l">
              <a:defRPr sz="40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AEE0FCB-1120-4045-A506-E38BD7CCECDC}"/>
              </a:ext>
            </a:extLst>
          </p:cNvPr>
          <p:cNvCxnSpPr>
            <a:cxnSpLocks/>
          </p:cNvCxnSpPr>
          <p:nvPr userDrawn="1"/>
        </p:nvCxnSpPr>
        <p:spPr>
          <a:xfrm>
            <a:off x="135778" y="2569639"/>
            <a:ext cx="12056222" cy="0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Date Placeholder 3">
            <a:extLst>
              <a:ext uri="{FF2B5EF4-FFF2-40B4-BE49-F238E27FC236}">
                <a16:creationId xmlns:a16="http://schemas.microsoft.com/office/drawing/2014/main" id="{77A8A0B3-3B2A-AB4B-BEE9-9414726990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18/04/2020</a:t>
            </a:fld>
            <a:endParaRPr lang="en-GB" dirty="0"/>
          </a:p>
        </p:txBody>
      </p:sp>
      <p:sp>
        <p:nvSpPr>
          <p:cNvPr id="21" name="Footer Placeholder 4">
            <a:extLst>
              <a:ext uri="{FF2B5EF4-FFF2-40B4-BE49-F238E27FC236}">
                <a16:creationId xmlns:a16="http://schemas.microsoft.com/office/drawing/2014/main" id="{DD09AFA5-DCD0-E340-8D58-CFDEFD3B5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F67DBEDA-B8B3-F145-A1EF-5E27398B2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D17BFA0B-5503-8E47-A9FE-CB36531DBD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15671" y="2820254"/>
            <a:ext cx="6923913" cy="2737717"/>
          </a:xfrm>
        </p:spPr>
        <p:txBody>
          <a:bodyPr tIns="108000" bIns="72000">
            <a:normAutofit/>
          </a:bodyPr>
          <a:lstStyle>
            <a:lvl1pPr marL="342900" indent="-342900" algn="l">
              <a:buClr>
                <a:schemeClr val="bg1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chemeClr val="bg1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chemeClr val="bg1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chemeClr val="bg1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chemeClr val="bg1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3ED1B41-DD44-7142-8A5C-93153C1A5D9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801200" y="2823629"/>
            <a:ext cx="3862058" cy="2731171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1B97C1-AB14-4742-96FE-65519B3A0CB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4942"/>
            <a:ext cx="12192000" cy="1438275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45F386D-8288-407E-B1CE-3BBE12F9BF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24" y="5727268"/>
            <a:ext cx="5210175" cy="112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0519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360000" y="5733256"/>
            <a:ext cx="2133600" cy="331932"/>
          </a:xfrm>
        </p:spPr>
        <p:txBody>
          <a:bodyPr/>
          <a:lstStyle/>
          <a:p>
            <a:fld id="{994ABF6D-B116-48FA-8A85-4C24104CDDB3}" type="datetimeFigureOut">
              <a:rPr lang="en-GB" smtClean="0"/>
              <a:t>18/04/2020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0000" y="6079572"/>
            <a:ext cx="2393058" cy="301756"/>
          </a:xfrm>
        </p:spPr>
        <p:txBody>
          <a:bodyPr/>
          <a:lstStyle>
            <a:lvl1pPr algn="l">
              <a:defRPr/>
            </a:lvl1pPr>
          </a:lstStyle>
          <a:p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0000" y="6381328"/>
            <a:ext cx="2133600" cy="274324"/>
          </a:xfrm>
        </p:spPr>
        <p:txBody>
          <a:bodyPr/>
          <a:lstStyle/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cxnSp>
        <p:nvCxnSpPr>
          <p:cNvPr id="15" name="Straight Connector 14"/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1CD61517-2F16-984C-8E89-B0B5FA44E66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tx1"/>
                </a:solidFill>
                <a:highlight>
                  <a:srgbClr val="00AEEF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12A57768-1294-ED41-B676-EB2AF53F309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3137" y="1735976"/>
            <a:ext cx="6394383" cy="3722957"/>
          </a:xfrm>
          <a:solidFill>
            <a:srgbClr val="00AEEF">
              <a:alpha val="2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A6BACA24-784C-1A4C-8859-F1C34A74BBE5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200000" y="1735977"/>
            <a:ext cx="4360250" cy="3722956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BA8DB4F-C264-4B1F-986F-5F6D4B9364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00" y="5727492"/>
            <a:ext cx="5257800" cy="1130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8579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360000" y="5733256"/>
            <a:ext cx="2133600" cy="331932"/>
          </a:xfrm>
        </p:spPr>
        <p:txBody>
          <a:bodyPr/>
          <a:lstStyle/>
          <a:p>
            <a:fld id="{994ABF6D-B116-48FA-8A85-4C24104CDDB3}" type="datetimeFigureOut">
              <a:rPr lang="en-GB" smtClean="0"/>
              <a:t>18/04/2020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0000" y="6079572"/>
            <a:ext cx="2393058" cy="301756"/>
          </a:xfrm>
        </p:spPr>
        <p:txBody>
          <a:bodyPr/>
          <a:lstStyle>
            <a:lvl1pPr algn="l">
              <a:defRPr/>
            </a:lvl1pPr>
          </a:lstStyle>
          <a:p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0000" y="6381328"/>
            <a:ext cx="2133600" cy="274324"/>
          </a:xfrm>
        </p:spPr>
        <p:txBody>
          <a:bodyPr/>
          <a:lstStyle/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tx1"/>
                </a:solidFill>
                <a:highlight>
                  <a:srgbClr val="00AEEF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A024272C-EC56-4A4C-B423-A2B8BF11855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3137" y="1735976"/>
            <a:ext cx="6394383" cy="3722957"/>
          </a:xfrm>
          <a:solidFill>
            <a:srgbClr val="CCCCCC"/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2D28273-AF60-CD41-B3AA-ED55184D2690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804FE9B-D434-974C-B364-3E83BD606216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200000" y="1735977"/>
            <a:ext cx="4360250" cy="3722956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BC3FE530-A857-447C-BEE6-6FB7B23801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640" y="5733256"/>
            <a:ext cx="5296360" cy="1138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8600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/>
          <a:p>
            <a:fld id="{994ABF6D-B116-48FA-8A85-4C24104CDDB3}" type="datetimeFigureOut">
              <a:rPr lang="en-GB" smtClean="0"/>
              <a:t>18/04/2020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/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/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cxnSp>
        <p:nvCxnSpPr>
          <p:cNvPr id="14" name="Straight Connector 13"/>
          <p:cNvCxnSpPr>
            <a:cxnSpLocks/>
          </p:cNvCxnSpPr>
          <p:nvPr userDrawn="1"/>
        </p:nvCxnSpPr>
        <p:spPr>
          <a:xfrm>
            <a:off x="135778" y="2569639"/>
            <a:ext cx="12056222" cy="0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itle 1">
            <a:extLst>
              <a:ext uri="{FF2B5EF4-FFF2-40B4-BE49-F238E27FC236}">
                <a16:creationId xmlns:a16="http://schemas.microsoft.com/office/drawing/2014/main" id="{46ABFD98-52CF-094B-BA09-820BA0535FA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15671" y="1647243"/>
            <a:ext cx="11247587" cy="709158"/>
          </a:xfrm>
        </p:spPr>
        <p:txBody>
          <a:bodyPr anchor="b">
            <a:normAutofit/>
          </a:bodyPr>
          <a:lstStyle>
            <a:lvl1pPr algn="l">
              <a:defRPr sz="4000" cap="all" spc="400" baseline="0">
                <a:solidFill>
                  <a:schemeClr val="tx1"/>
                </a:solidFill>
                <a:highlight>
                  <a:srgbClr val="00AEEF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679108B7-D853-2849-B3D0-121B7B3A719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14000" y="2818800"/>
            <a:ext cx="6864624" cy="2736000"/>
          </a:xfrm>
        </p:spPr>
        <p:txBody>
          <a:bodyPr tIns="108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80093D9-C974-5B40-A10E-AD59481BB19C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801200" y="2823629"/>
            <a:ext cx="3862058" cy="2731171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5B86AF-CAE4-4983-A56F-0CE764AA262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270"/>
            <a:ext cx="12192000" cy="1438275"/>
          </a:xfrm>
          <a:prstGeom prst="rect">
            <a:avLst/>
          </a:prstGeom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4C80FCF5-BB25-439C-A67F-0A3022EA188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774" y="5747691"/>
            <a:ext cx="5229225" cy="1124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5113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f object 7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B485FB32-7577-A147-BB4B-6D806D53DF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18/04/2020</a:t>
            </a:fld>
            <a:endParaRPr lang="en-GB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F80C1448-6D5C-D548-83B1-64417ADD6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C82639CE-23BC-4D41-9E2A-BB319EB57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57831B11-FE25-2B4D-9760-E3A4BEB90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170F6DF-87C8-8C4D-AD78-CBC99F743898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1E0ECEF6-2497-0248-9835-35DF171E222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1998" y="1735200"/>
            <a:ext cx="6393600" cy="3722957"/>
          </a:xfrm>
          <a:solidFill>
            <a:srgbClr val="FFFFFF">
              <a:alpha val="7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E547F618-F2BA-114A-9CB9-E89CFBA4CC19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200000" y="1735977"/>
            <a:ext cx="4360250" cy="3722956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</p:spTree>
    <p:extLst>
      <p:ext uri="{BB962C8B-B14F-4D97-AF65-F5344CB8AC3E}">
        <p14:creationId xmlns:p14="http://schemas.microsoft.com/office/powerpoint/2010/main" val="9770855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 8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2F809C2A-ED78-774E-803B-763A64F7EE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18/04/2020</a:t>
            </a:fld>
            <a:endParaRPr lang="en-GB" dirty="0"/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D2DB18E1-098A-C447-9B09-1D5CB3187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EBBE1BEA-DE79-2243-A210-67BB096908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21F060E5-A962-A842-B950-0A236A02ADE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93EC14A-A687-FF43-80AE-C62B1C663369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Subtitle 2">
            <a:extLst>
              <a:ext uri="{FF2B5EF4-FFF2-40B4-BE49-F238E27FC236}">
                <a16:creationId xmlns:a16="http://schemas.microsoft.com/office/drawing/2014/main" id="{EFA5FD64-D39F-D844-BBE5-45557F16216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3137" y="1735976"/>
            <a:ext cx="6394383" cy="3722957"/>
          </a:xfrm>
          <a:solidFill>
            <a:srgbClr val="CCCCCC"/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181569C-1EDC-A14B-AF66-DC662A22152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200000" y="1735977"/>
            <a:ext cx="4360250" cy="3722956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60EC37E3-96A4-4A3B-9F60-DAFF1F72C33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634" y="5733256"/>
            <a:ext cx="5296365" cy="11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8078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>
            <a:extLst>
              <a:ext uri="{FF2B5EF4-FFF2-40B4-BE49-F238E27FC236}">
                <a16:creationId xmlns:a16="http://schemas.microsoft.com/office/drawing/2014/main" id="{B11FE6B6-3EF0-CB4D-B5F9-454E5F1049D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tx1"/>
                </a:solidFill>
                <a:highlight>
                  <a:srgbClr val="00AEEF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84506B1-4BE2-A445-8DE9-D4575C3F1AA8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1D9C58E6-6A77-E740-8A67-6AE88D1333B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2000" y="1697100"/>
            <a:ext cx="5350894" cy="3722957"/>
          </a:xfrm>
          <a:solidFill>
            <a:srgbClr val="00AEEF">
              <a:alpha val="2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EA8AFAC-6634-9D44-9B66-82447A5FC94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18334" y="1743791"/>
            <a:ext cx="5351463" cy="3722688"/>
          </a:xfrm>
          <a:solidFill>
            <a:srgbClr val="00AEEF">
              <a:alpha val="25000"/>
            </a:srgbClr>
          </a:solidFill>
        </p:spPr>
        <p:txBody>
          <a:bodyPr lIns="180000" tIns="180000" bIns="72000"/>
          <a:lstStyle>
            <a:lvl1pPr marL="342000" indent="-342000">
              <a:buClr>
                <a:srgbClr val="00AEEF"/>
              </a:buClr>
              <a:buFont typeface="Wingdings" pitchFamily="2" charset="2"/>
              <a:buChar char="§"/>
              <a:defRPr lang="en-US" sz="3200" b="0" i="0" kern="1200" baseline="0" dirty="0" smtClean="0">
                <a:solidFill>
                  <a:schemeClr val="tx1"/>
                </a:solidFill>
                <a:latin typeface="Univers Next Pro" panose="020B0503030202020203" pitchFamily="34" charset="77"/>
                <a:ea typeface="+mn-ea"/>
                <a:cs typeface="Univers" panose="020F0502020204030204" pitchFamily="34" charset="0"/>
              </a:defRPr>
            </a:lvl1pPr>
            <a:lvl2pPr marL="792000" indent="-342000">
              <a:buClr>
                <a:srgbClr val="999999"/>
              </a:buClr>
              <a:buFont typeface="Wingdings" pitchFamily="2" charset="2"/>
              <a:buChar char="§"/>
              <a:defRPr lang="en-US" sz="2800" b="0" i="0" kern="1200" dirty="0" smtClean="0">
                <a:solidFill>
                  <a:schemeClr val="tx1"/>
                </a:solidFill>
                <a:latin typeface="Univers Next Pro" panose="020B0503030202020203" pitchFamily="34" charset="77"/>
                <a:ea typeface="+mn-ea"/>
                <a:cs typeface="Univers" panose="020F0502020204030204" pitchFamily="34" charset="0"/>
              </a:defRPr>
            </a:lvl2pPr>
            <a:lvl3pPr marL="1198800" indent="-284400">
              <a:buClr>
                <a:srgbClr val="00AEEF"/>
              </a:buClr>
              <a:buFont typeface="Wingdings" pitchFamily="2" charset="2"/>
              <a:buChar char="§"/>
              <a:defRPr lang="en-US" sz="2400" b="0" i="0" kern="1200" dirty="0" smtClean="0">
                <a:solidFill>
                  <a:schemeClr val="tx1"/>
                </a:solidFill>
                <a:latin typeface="Univers Next Pro" panose="020B0503030202020203" pitchFamily="34" charset="77"/>
                <a:ea typeface="+mn-ea"/>
                <a:cs typeface="Univers" panose="020F0502020204030204" pitchFamily="34" charset="0"/>
              </a:defRPr>
            </a:lvl3pPr>
            <a:lvl4pPr marL="1656000" indent="-284400">
              <a:buClr>
                <a:srgbClr val="999999"/>
              </a:buClr>
              <a:buFont typeface="Wingdings" pitchFamily="2" charset="2"/>
              <a:buChar char="§"/>
              <a:defRPr lang="en-US" sz="2000" b="0" i="0" kern="1200" dirty="0">
                <a:solidFill>
                  <a:schemeClr val="tx1"/>
                </a:solidFill>
                <a:latin typeface="Univers Next Pro" panose="020B0503030202020203" pitchFamily="34" charset="77"/>
                <a:ea typeface="+mn-ea"/>
                <a:cs typeface="Univers" panose="020F0502020204030204" pitchFamily="34" charset="0"/>
              </a:defRPr>
            </a:lvl4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E2BF188-8574-4CF0-9C2C-A22D7FCF2A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536" y="5778558"/>
            <a:ext cx="5351464" cy="1150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3489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mpl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86F8ED-6F66-BE45-ADC6-D6BC0CEF018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0000" y="1652580"/>
            <a:ext cx="10858500" cy="4092575"/>
          </a:xfrm>
        </p:spPr>
        <p:txBody>
          <a:bodyPr tIns="180000"/>
          <a:lstStyle>
            <a:lvl1pPr marL="457200" indent="-457200">
              <a:spcAft>
                <a:spcPts val="1000"/>
              </a:spcAft>
              <a:buClr>
                <a:srgbClr val="00AEEF"/>
              </a:buClr>
              <a:buFont typeface="Wingdings" pitchFamily="2" charset="2"/>
              <a:buChar char="§"/>
              <a:defRPr/>
            </a:lvl1pPr>
            <a:lvl2pPr marL="800100" indent="-342900">
              <a:buClr>
                <a:schemeClr val="tx1"/>
              </a:buClr>
              <a:buFont typeface="Wingdings" pitchFamily="2" charset="2"/>
              <a:buChar char="§"/>
              <a:defRPr/>
            </a:lvl2pPr>
            <a:lvl3pPr marL="1143000" indent="-228600">
              <a:buClr>
                <a:srgbClr val="00AEEF"/>
              </a:buClr>
              <a:buFont typeface="Wingdings" pitchFamily="2" charset="2"/>
              <a:buChar char="§"/>
              <a:defRPr/>
            </a:lvl3pPr>
            <a:lvl4pPr marL="1600200" indent="-228600">
              <a:buClr>
                <a:schemeClr val="tx1"/>
              </a:buClr>
              <a:buFont typeface="Wingdings" pitchFamily="2" charset="2"/>
              <a:buChar char="§"/>
              <a:defRPr/>
            </a:lvl4pPr>
            <a:lvl5pPr marL="2114550" indent="-285750">
              <a:buClr>
                <a:srgbClr val="00AEEF"/>
              </a:buClr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add engaging text</a:t>
            </a:r>
          </a:p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And some more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  <a:p>
            <a:pPr lvl="4"/>
            <a:endParaRPr lang="en-US" b="0" i="0" dirty="0">
              <a:latin typeface="Univers Next Pro" panose="020B0503030202020203" pitchFamily="34" charset="77"/>
              <a:cs typeface="Univers" panose="020F0502020204030204" pitchFamily="34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32FFBB5-AF36-DC41-B7D2-D1C8564792E3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>
            <a:extLst>
              <a:ext uri="{FF2B5EF4-FFF2-40B4-BE49-F238E27FC236}">
                <a16:creationId xmlns:a16="http://schemas.microsoft.com/office/drawing/2014/main" id="{CA965B56-7434-4F4E-9C33-F1D3F131942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rgbClr val="00AEEF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45E98885-D580-4C7F-9EFC-0BD05E644B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5880618"/>
            <a:ext cx="4876800" cy="104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1662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impl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A965B56-7434-4F4E-9C33-F1D3F131942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rgbClr val="00AEEF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45E98885-D580-4C7F-9EFC-0BD05E644B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5918718"/>
            <a:ext cx="4876800" cy="104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14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auses Happy Healthy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B485FB32-7577-A147-BB4B-6D806D53DF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18/04/2020</a:t>
            </a:fld>
            <a:endParaRPr lang="en-GB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F80C1448-6D5C-D548-83B1-64417ADD6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C82639CE-23BC-4D41-9E2A-BB319EB57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57831B11-FE25-2B4D-9760-E3A4BEB90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Happy, healthy lives </a:t>
            </a:r>
            <a:endParaRPr lang="en-GB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170F6DF-87C8-8C4D-AD78-CBC99F743898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1E0ECEF6-2497-0248-9835-35DF171E222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1998" y="1735200"/>
            <a:ext cx="6393600" cy="3722957"/>
          </a:xfrm>
          <a:solidFill>
            <a:srgbClr val="FFFFFF">
              <a:alpha val="7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pic>
        <p:nvPicPr>
          <p:cNvPr id="5" name="Picture 4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B521DE52-F672-42FF-B152-EAC43626C1A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64" r="16762"/>
          <a:stretch/>
        </p:blipFill>
        <p:spPr>
          <a:xfrm>
            <a:off x="7555613" y="1724410"/>
            <a:ext cx="3722958" cy="3733747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EFAD32A9-DA84-4E54-8571-875AEEB0F52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634" y="5790406"/>
            <a:ext cx="5296365" cy="11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81897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auses Education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B485FB32-7577-A147-BB4B-6D806D53DF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18/04/2020</a:t>
            </a:fld>
            <a:endParaRPr lang="en-GB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F80C1448-6D5C-D548-83B1-64417ADD6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C82639CE-23BC-4D41-9E2A-BB319EB57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57831B11-FE25-2B4D-9760-E3A4BEB90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education</a:t>
            </a:r>
            <a:endParaRPr lang="en-GB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170F6DF-87C8-8C4D-AD78-CBC99F743898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1E0ECEF6-2497-0248-9835-35DF171E222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1998" y="1735200"/>
            <a:ext cx="6393600" cy="3722957"/>
          </a:xfrm>
          <a:solidFill>
            <a:srgbClr val="FFFFFF">
              <a:alpha val="7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F10F82B-DCE9-D446-8716-17CA4294A43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334" y="5864401"/>
            <a:ext cx="5873666" cy="99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05500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auses Children on the move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B485FB32-7577-A147-BB4B-6D806D53DF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18/04/2020</a:t>
            </a:fld>
            <a:endParaRPr lang="en-GB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F80C1448-6D5C-D548-83B1-64417ADD6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C82639CE-23BC-4D41-9E2A-BB319EB57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57831B11-FE25-2B4D-9760-E3A4BEB90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Children on the move</a:t>
            </a:r>
            <a:endParaRPr lang="en-GB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170F6DF-87C8-8C4D-AD78-CBC99F743898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1E0ECEF6-2497-0248-9835-35DF171E222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1998" y="1735200"/>
            <a:ext cx="6393600" cy="3722957"/>
          </a:xfrm>
          <a:solidFill>
            <a:srgbClr val="FFFFFF">
              <a:alpha val="7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pic>
        <p:nvPicPr>
          <p:cNvPr id="12" name="Picture 11" descr="A couple of people posing for the camera&#10;&#10;Description automatically generated">
            <a:extLst>
              <a:ext uri="{FF2B5EF4-FFF2-40B4-BE49-F238E27FC236}">
                <a16:creationId xmlns:a16="http://schemas.microsoft.com/office/drawing/2014/main" id="{628FD798-F96A-47F7-91FA-9B23B97FB8F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657" y="1733030"/>
            <a:ext cx="3622280" cy="3733449"/>
          </a:xfrm>
          <a:prstGeom prst="rect">
            <a:avLst/>
          </a:prstGeom>
        </p:spPr>
      </p:pic>
      <p:pic>
        <p:nvPicPr>
          <p:cNvPr id="21" name="Picture 20" descr="A close up of a logo&#10;&#10;Description automatically generated">
            <a:extLst>
              <a:ext uri="{FF2B5EF4-FFF2-40B4-BE49-F238E27FC236}">
                <a16:creationId xmlns:a16="http://schemas.microsoft.com/office/drawing/2014/main" id="{BD4E0E52-D9BA-44A7-BC31-28D13E38C46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634" y="5790406"/>
            <a:ext cx="5296365" cy="11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64221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auses Ending violence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B485FB32-7577-A147-BB4B-6D806D53DF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18/04/2020</a:t>
            </a:fld>
            <a:endParaRPr lang="en-GB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F80C1448-6D5C-D548-83B1-64417ADD6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C82639CE-23BC-4D41-9E2A-BB319EB57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57831B11-FE25-2B4D-9760-E3A4BEB90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Ending violence</a:t>
            </a:r>
            <a:endParaRPr lang="en-GB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170F6DF-87C8-8C4D-AD78-CBC99F743898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1E0ECEF6-2497-0248-9835-35DF171E222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1998" y="1735200"/>
            <a:ext cx="6393600" cy="3722957"/>
          </a:xfrm>
          <a:solidFill>
            <a:srgbClr val="FFFFFF">
              <a:alpha val="7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pic>
        <p:nvPicPr>
          <p:cNvPr id="3" name="Picture 2" descr="Two people sitting on a bench&#10;&#10;Description automatically generated">
            <a:extLst>
              <a:ext uri="{FF2B5EF4-FFF2-40B4-BE49-F238E27FC236}">
                <a16:creationId xmlns:a16="http://schemas.microsoft.com/office/drawing/2014/main" id="{FE552C36-7447-4782-9DB5-5F5C5C25401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5" r="16847" b="3412"/>
          <a:stretch/>
        </p:blipFill>
        <p:spPr>
          <a:xfrm>
            <a:off x="7475252" y="1735201"/>
            <a:ext cx="3859497" cy="3702722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7D60D268-A37E-4873-ADD6-D87A1B4FE0D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634" y="5828506"/>
            <a:ext cx="5296365" cy="11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7097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 for im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idx="13"/>
          </p:nvPr>
        </p:nvSpPr>
        <p:spPr>
          <a:xfrm>
            <a:off x="12996" y="0"/>
            <a:ext cx="12179003" cy="5458932"/>
          </a:xfrm>
        </p:spPr>
        <p:txBody>
          <a:bodyPr/>
          <a:lstStyle>
            <a:lvl1pPr marL="0" indent="0">
              <a:buNone/>
              <a:defRPr sz="3200" b="0" i="0">
                <a:latin typeface="Univers Next Pro Light" panose="020B0403030202020203" pitchFamily="34" charset="7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425E6D96-4DCE-41CA-BA4F-464C2E9E478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5880618"/>
            <a:ext cx="4876800" cy="104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05943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for image 2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23B984DF-36DE-8345-B1A1-A68E2E856EEA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12996" y="0"/>
            <a:ext cx="12179003" cy="5458932"/>
          </a:xfrm>
        </p:spPr>
        <p:txBody>
          <a:bodyPr/>
          <a:lstStyle>
            <a:lvl1pPr marL="0" indent="0">
              <a:buNone/>
              <a:defRPr sz="3200" b="0" i="0">
                <a:latin typeface="Univers Next Pro Light" panose="020B0403030202020203" pitchFamily="34" charset="7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BF6686CD-E16A-403A-BB1C-57EA4332C3B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634" y="5828506"/>
            <a:ext cx="5296365" cy="11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68075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1A6F3383-7C34-4D42-80FD-7F7F8364F2A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5794893"/>
            <a:ext cx="4876800" cy="104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45845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D8B1C7E8-B678-41E2-9EB8-6BE7F3D8B61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634" y="5828506"/>
            <a:ext cx="5296365" cy="11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49974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883682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y questions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person, sitting, man, reading&#10;&#10;Description automatically generated">
            <a:extLst>
              <a:ext uri="{FF2B5EF4-FFF2-40B4-BE49-F238E27FC236}">
                <a16:creationId xmlns:a16="http://schemas.microsoft.com/office/drawing/2014/main" id="{3F6FEA19-0098-4FF3-8554-E7B817911B8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70088B6A-37EC-4377-97F2-1E7A89274C0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5167889"/>
            <a:ext cx="7392202" cy="1022569"/>
          </a:xfrm>
          <a:solidFill>
            <a:schemeClr val="tx1">
              <a:alpha val="70000"/>
            </a:schemeClr>
          </a:solidFill>
        </p:spPr>
        <p:txBody>
          <a:bodyPr wrap="square" lIns="360000" tIns="144000" anchor="ctr" anchorCtr="0">
            <a:spAutoFit/>
          </a:bodyPr>
          <a:lstStyle>
            <a:lvl1pPr>
              <a:defRPr sz="60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Any questions?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680009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ny questions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looking at each other&#10;&#10;Description automatically generated">
            <a:extLst>
              <a:ext uri="{FF2B5EF4-FFF2-40B4-BE49-F238E27FC236}">
                <a16:creationId xmlns:a16="http://schemas.microsoft.com/office/drawing/2014/main" id="{28D9CC12-87D8-452C-A5EF-096C206E829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FDE1FBBF-98F9-4CF8-A096-4A5C2DA51B5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5167889"/>
            <a:ext cx="7392202" cy="1022569"/>
          </a:xfrm>
          <a:solidFill>
            <a:schemeClr val="tx1">
              <a:alpha val="70000"/>
            </a:schemeClr>
          </a:solidFill>
        </p:spPr>
        <p:txBody>
          <a:bodyPr wrap="square" lIns="360000" tIns="144000" anchor="ctr" anchorCtr="0">
            <a:spAutoFit/>
          </a:bodyPr>
          <a:lstStyle>
            <a:lvl1pPr>
              <a:defRPr sz="60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Any questions?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777228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3F90A-D692-46EB-B855-8E617D58DB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7E8605-0D49-4AB0-A892-4355F33E18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6F8058-81B7-4C54-91CD-599A25CFB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777B-FBFE-42A3-A18D-56512AA4417C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CA5DC5-FD50-495B-AFCE-9EEC49421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B78963-C348-41C0-AC9A-66E54347F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66711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3B117B-7C00-4431-B08A-D2A5E8EAB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329166-AB17-4703-905B-9FD7E42BC4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E784CD-3D9F-4522-802A-F6C76D500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777B-FBFE-42A3-A18D-56512AA4417C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087D02-947A-4F68-A144-07F0B9738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905E1D-D30C-4B82-99C7-18D6B1BB0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32890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96B3F-44DD-4BD0-822A-0E572F756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66BEA5-8005-4430-88EE-31553ED96A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015F25-F1B6-4E7D-9FD0-978994CF5E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777B-FBFE-42A3-A18D-56512AA4417C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E9345A-D316-412F-A0BA-33CD355D8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1EFBA-6B23-4570-ADD6-11CB6A4F6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44473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2B323-33FB-4AEF-9F3D-5E63ACC3B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FCF7E0-AF65-4F21-A81D-57C3DA315D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D821EF-6E7B-456B-A8AF-01E323120F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F359A8-D160-4248-9710-5DB32D9E8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777B-FBFE-42A3-A18D-56512AA4417C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98571C-3CE6-4A4C-BB12-C727EFECE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113FF6-936C-4985-851B-AD37D029E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36046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08512-4BBF-45AA-B633-50BF4D96B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38CD56-7EF4-4901-8FAE-7DC62AFE68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FA86A1-0C2F-4004-B85D-6C4CE6E4D5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2DC145-8574-4F06-A982-75D0F02A9A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01280F-D89C-419E-9B4D-76226AEBC8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BD51B72-7801-4F8F-8788-9E5F9062A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777B-FBFE-42A3-A18D-56512AA4417C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B166510-0BB2-4833-91DB-F7561962D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AC01B58-0E82-4BD9-8DA0-8BBF8C543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93604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6706C-FFDE-4876-A5F2-F54700DC3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B88FF7-8FA6-42EB-BBDE-F86D84DBF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777B-FBFE-42A3-A18D-56512AA4417C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00BC7E-D56C-49D7-A682-B8CC799EC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9F106D-B7B0-4363-8D3D-E11BD4DD8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89136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CC9469-2D75-4F44-8C3E-0AD456CE6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777B-FBFE-42A3-A18D-56512AA4417C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DFCA1D-A00B-4CA5-8988-71748F77B8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039202-5299-4E66-A88A-35CADF808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27764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CBCAA1-911B-4189-9019-90595E2BF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AD5216-81E1-4915-B2F0-8BA8127784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D29E46-0121-4263-9BDF-213924D963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5D4B34-E2BA-4A1F-9326-DE12A002F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777B-FBFE-42A3-A18D-56512AA4417C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2C70E5-916A-4D52-9F1B-C58A33BEB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D99C4-3032-4FC2-815B-2DF919D42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43501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94996-EDC5-4717-81A0-C29A14B64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01339E-8ABD-49D5-8D8F-7145569CD2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3EA6B1-A58B-4C1F-B04D-06431EC826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7FF6B5-6722-4E5C-942F-45C9BB806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777B-FBFE-42A3-A18D-56512AA4417C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31EFC6-A3AE-497E-9BD4-D1324D73B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08E9CF-3485-48C3-B765-1BAD680C6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04205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C41F1B-B0E2-48F8-96A7-24161E1F1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A752BC-8E94-48A5-B76F-29D70137D3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DEAC2E-AC40-4594-8E64-2C744C368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777B-FBFE-42A3-A18D-56512AA4417C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86CA9-BE5F-492F-BFC3-5F62A93AA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E83A04-37D4-48FC-BE90-3A3ED3DFE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21873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CB502C-E4C3-4B76-B26D-26CAD1507F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60AD4B6-C3E1-4569-814D-D1B254CF5F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E47AE1-371A-4884-A47C-C25D5D41F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777B-FBFE-42A3-A18D-56512AA4417C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69A47B-4805-4D1C-AF85-8E02360C3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C304B8-128D-44FF-BE6F-BD75DC07C6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012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608ABE-55A1-4A23-B61E-3C88C2D89DA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EC3E42-53AE-43BD-AB25-A5BDE1EE9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182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3" r:id="rId3"/>
    <p:sldLayoutId id="2147483697" r:id="rId4"/>
    <p:sldLayoutId id="2147483679" r:id="rId5"/>
    <p:sldLayoutId id="2147483698" r:id="rId6"/>
    <p:sldLayoutId id="2147483681" r:id="rId7"/>
    <p:sldLayoutId id="2147483680" r:id="rId8"/>
    <p:sldLayoutId id="2147483686" r:id="rId9"/>
    <p:sldLayoutId id="2147483706" r:id="rId10"/>
    <p:sldLayoutId id="2147483708" r:id="rId11"/>
    <p:sldLayoutId id="2147483709" r:id="rId12"/>
    <p:sldLayoutId id="2147483694" r:id="rId13"/>
    <p:sldLayoutId id="2147483682" r:id="rId14"/>
    <p:sldLayoutId id="2147483710" r:id="rId15"/>
    <p:sldLayoutId id="2147483737" r:id="rId16"/>
    <p:sldLayoutId id="2147483736" r:id="rId17"/>
    <p:sldLayoutId id="2147483714" r:id="rId18"/>
    <p:sldLayoutId id="2147483649" r:id="rId19"/>
    <p:sldLayoutId id="2147483707" r:id="rId20"/>
    <p:sldLayoutId id="2147483717" r:id="rId21"/>
    <p:sldLayoutId id="2147483699" r:id="rId22"/>
    <p:sldLayoutId id="2147483702" r:id="rId23"/>
    <p:sldLayoutId id="2147483650" r:id="rId24"/>
    <p:sldLayoutId id="2147483735" r:id="rId25"/>
    <p:sldLayoutId id="2147483704" r:id="rId26"/>
    <p:sldLayoutId id="2147483719" r:id="rId27"/>
    <p:sldLayoutId id="2147483718" r:id="rId28"/>
    <p:sldLayoutId id="2147483720" r:id="rId29"/>
    <p:sldLayoutId id="2147483715" r:id="rId30"/>
    <p:sldLayoutId id="2147483701" r:id="rId31"/>
    <p:sldLayoutId id="2147483687" r:id="rId32"/>
    <p:sldLayoutId id="2147483713" r:id="rId33"/>
    <p:sldLayoutId id="2147483721" r:id="rId34"/>
    <p:sldLayoutId id="2147483696" r:id="rId35"/>
    <p:sldLayoutId id="2147483722" r:id="rId3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1C782C-83A8-4194-B030-7C2093265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427AE4-B1CB-4DC2-BE42-8F007E6AF0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A24B6F-DCD5-4861-8E50-EA6A802DA9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62777B-FBFE-42A3-A18D-56512AA4417C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854C39-BE63-43D1-815B-F367D4195B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FC4166-6939-4C87-9348-F7AF54B420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155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1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32.png"/><Relationship Id="rId5" Type="http://schemas.openxmlformats.org/officeDocument/2006/relationships/hyperlink" Target="https://nosycrowcoronavirus.s3-eu-west-1.amazonaws.com/Coronavirus_ABookForChildren.pdf" TargetMode="External"/><Relationship Id="rId4" Type="http://schemas.openxmlformats.org/officeDocument/2006/relationships/image" Target="../media/image36.svg"/><Relationship Id="rId9" Type="http://schemas.openxmlformats.org/officeDocument/2006/relationships/image" Target="../media/image3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eEeFJcs_euM" TargetMode="External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24.xml"/><Relationship Id="rId1" Type="http://schemas.openxmlformats.org/officeDocument/2006/relationships/video" Target="https://www.youtube.com/embed/eEeFJcs_euM?feature=oembed" TargetMode="Externa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03A4F6E-7E4E-4195-89F9-B186D860B1E1}"/>
              </a:ext>
            </a:extLst>
          </p:cNvPr>
          <p:cNvSpPr/>
          <p:nvPr/>
        </p:nvSpPr>
        <p:spPr>
          <a:xfrm rot="16200000">
            <a:off x="10768851" y="5434850"/>
            <a:ext cx="260007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>
                <a:solidFill>
                  <a:srgbClr val="CC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UNICEF/</a:t>
            </a:r>
            <a:r>
              <a:rPr lang="en-GB" sz="1000" dirty="0" err="1">
                <a:solidFill>
                  <a:srgbClr val="CC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Helin</a:t>
            </a:r>
            <a:r>
              <a:rPr lang="en-GB" sz="1000" dirty="0">
                <a:solidFill>
                  <a:srgbClr val="CC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000" dirty="0">
              <a:solidFill>
                <a:srgbClr val="CCCC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878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A39211-37EF-4294-ADF9-C260DF8AE1F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00692" y="2905557"/>
            <a:ext cx="4627659" cy="136096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many ideas can you think of to help you be healthy?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20B836-3B52-4406-85C2-5CD297BE4A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What do you need to be healthy?</a:t>
            </a:r>
          </a:p>
        </p:txBody>
      </p:sp>
      <p:sp>
        <p:nvSpPr>
          <p:cNvPr id="3" name="Cloud 2">
            <a:extLst>
              <a:ext uri="{FF2B5EF4-FFF2-40B4-BE49-F238E27FC236}">
                <a16:creationId xmlns:a16="http://schemas.microsoft.com/office/drawing/2014/main" id="{9AC0264F-EB98-4932-941D-D298B0461836}"/>
              </a:ext>
            </a:extLst>
          </p:cNvPr>
          <p:cNvSpPr/>
          <p:nvPr/>
        </p:nvSpPr>
        <p:spPr>
          <a:xfrm rot="1346943">
            <a:off x="373711" y="1777118"/>
            <a:ext cx="4627659" cy="3617843"/>
          </a:xfrm>
          <a:prstGeom prst="cloud">
            <a:avLst/>
          </a:prstGeom>
          <a:noFill/>
          <a:ln w="19050"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58AB3A8-F88E-42AF-95E1-0841AD8C6143}"/>
              </a:ext>
            </a:extLst>
          </p:cNvPr>
          <p:cNvSpPr/>
          <p:nvPr/>
        </p:nvSpPr>
        <p:spPr>
          <a:xfrm>
            <a:off x="4055530" y="5035713"/>
            <a:ext cx="707666" cy="706724"/>
          </a:xfrm>
          <a:prstGeom prst="ellipse">
            <a:avLst/>
          </a:prstGeom>
          <a:noFill/>
          <a:ln w="19050"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14CB25E-B329-40A9-9254-FF040528F5E2}"/>
              </a:ext>
            </a:extLst>
          </p:cNvPr>
          <p:cNvSpPr/>
          <p:nvPr/>
        </p:nvSpPr>
        <p:spPr>
          <a:xfrm>
            <a:off x="4656651" y="5689537"/>
            <a:ext cx="483339" cy="463170"/>
          </a:xfrm>
          <a:prstGeom prst="ellipse">
            <a:avLst/>
          </a:prstGeom>
          <a:noFill/>
          <a:ln w="19050"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F5C2CB3B-8F1F-4A38-88DF-A9530242A199}"/>
              </a:ext>
            </a:extLst>
          </p:cNvPr>
          <p:cNvSpPr/>
          <p:nvPr/>
        </p:nvSpPr>
        <p:spPr>
          <a:xfrm>
            <a:off x="5247718" y="6033530"/>
            <a:ext cx="383996" cy="354888"/>
          </a:xfrm>
          <a:prstGeom prst="ellipse">
            <a:avLst/>
          </a:prstGeom>
          <a:noFill/>
          <a:ln w="19050"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1115F2E-F1D4-4213-ABBF-06578E452454}"/>
              </a:ext>
            </a:extLst>
          </p:cNvPr>
          <p:cNvSpPr/>
          <p:nvPr/>
        </p:nvSpPr>
        <p:spPr>
          <a:xfrm>
            <a:off x="6260326" y="4620214"/>
            <a:ext cx="56971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Write them down and then compare your answers with the next slide.</a:t>
            </a:r>
          </a:p>
        </p:txBody>
      </p:sp>
    </p:spTree>
    <p:extLst>
      <p:ext uri="{BB962C8B-B14F-4D97-AF65-F5344CB8AC3E}">
        <p14:creationId xmlns:p14="http://schemas.microsoft.com/office/powerpoint/2010/main" val="3684898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19CE0EB-9064-441E-8E00-1290285670B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59999" y="1652580"/>
            <a:ext cx="11694177" cy="4748220"/>
          </a:xfrm>
        </p:spPr>
        <p:txBody>
          <a:bodyPr>
            <a:normAutofit fontScale="55000" lnSpcReduction="20000"/>
          </a:bodyPr>
          <a:lstStyle/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Enough Sleep – at least 8 hours </a:t>
            </a:r>
          </a:p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Nutritious Food – fruit and vegetables</a:t>
            </a:r>
          </a:p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Water – at least a litre a day</a:t>
            </a:r>
          </a:p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Good hygiene – keeping clean, particularly your hands </a:t>
            </a:r>
          </a:p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Exercise</a:t>
            </a:r>
          </a:p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A clean environment</a:t>
            </a:r>
          </a:p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Feeling safe, secure and respected</a:t>
            </a:r>
          </a:p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Health care - To see a doctor or a nurse when you need to and to be vaccinated against diseases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A854495-F1E1-460C-B725-72CB6252C3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How many of these did you get?</a:t>
            </a:r>
          </a:p>
        </p:txBody>
      </p:sp>
    </p:spTree>
    <p:extLst>
      <p:ext uri="{BB962C8B-B14F-4D97-AF65-F5344CB8AC3E}">
        <p14:creationId xmlns:p14="http://schemas.microsoft.com/office/powerpoint/2010/main" val="160682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A1067-DCE3-0548-A681-2357D6A5F8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0001" y="261444"/>
            <a:ext cx="5626914" cy="877104"/>
          </a:xfrm>
        </p:spPr>
        <p:txBody>
          <a:bodyPr>
            <a:normAutofit/>
          </a:bodyPr>
          <a:lstStyle/>
          <a:p>
            <a:r>
              <a:rPr lang="en-US" dirty="0"/>
              <a:t> Activity time 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1B1CD557-F30C-4CB4-AD45-669B0F4E45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54239" y="2759684"/>
            <a:ext cx="1278292" cy="170438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1D2ECE8-91EB-4CA5-BE5F-B611D187DAED}"/>
              </a:ext>
            </a:extLst>
          </p:cNvPr>
          <p:cNvSpPr/>
          <p:nvPr/>
        </p:nvSpPr>
        <p:spPr>
          <a:xfrm rot="20916146">
            <a:off x="311907" y="1472267"/>
            <a:ext cx="4301864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these activities are related to… </a:t>
            </a: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07817F0-C2B4-46DE-B2EB-5D0ECAC5DBC0}"/>
              </a:ext>
            </a:extLst>
          </p:cNvPr>
          <p:cNvSpPr/>
          <p:nvPr/>
        </p:nvSpPr>
        <p:spPr>
          <a:xfrm>
            <a:off x="125458" y="484068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don’t need to do every single activity but if you have time you can do more than one. </a:t>
            </a: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71733DF7-BE60-452E-8E96-549900259662}"/>
              </a:ext>
            </a:extLst>
          </p:cNvPr>
          <p:cNvSpPr/>
          <p:nvPr/>
        </p:nvSpPr>
        <p:spPr>
          <a:xfrm>
            <a:off x="6690396" y="140869"/>
            <a:ext cx="2440376" cy="2388006"/>
          </a:xfrm>
          <a:prstGeom prst="flowChartConnector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Draw or list people who can help you stay healthy and safe. What are their jobs? </a:t>
            </a:r>
          </a:p>
        </p:txBody>
      </p:sp>
      <p:sp>
        <p:nvSpPr>
          <p:cNvPr id="9" name="Flowchart: Connector 8">
            <a:extLst>
              <a:ext uri="{FF2B5EF4-FFF2-40B4-BE49-F238E27FC236}">
                <a16:creationId xmlns:a16="http://schemas.microsoft.com/office/drawing/2014/main" id="{C66CE047-7D86-4708-85AD-CBE8F07916EC}"/>
              </a:ext>
            </a:extLst>
          </p:cNvPr>
          <p:cNvSpPr/>
          <p:nvPr/>
        </p:nvSpPr>
        <p:spPr>
          <a:xfrm>
            <a:off x="9214019" y="1294141"/>
            <a:ext cx="2523622" cy="2469467"/>
          </a:xfrm>
          <a:prstGeom prst="flowChartConnector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Make a list with words or pictures of as many kinds of exercise you can think of.</a:t>
            </a:r>
          </a:p>
        </p:txBody>
      </p:sp>
      <p:sp>
        <p:nvSpPr>
          <p:cNvPr id="10" name="Flowchart: Connector 9">
            <a:extLst>
              <a:ext uri="{FF2B5EF4-FFF2-40B4-BE49-F238E27FC236}">
                <a16:creationId xmlns:a16="http://schemas.microsoft.com/office/drawing/2014/main" id="{F78B33A0-F59D-4809-9AB5-EE176C1F970B}"/>
              </a:ext>
            </a:extLst>
          </p:cNvPr>
          <p:cNvSpPr/>
          <p:nvPr/>
        </p:nvSpPr>
        <p:spPr>
          <a:xfrm>
            <a:off x="6496295" y="3039085"/>
            <a:ext cx="2523623" cy="2469467"/>
          </a:xfrm>
          <a:prstGeom prst="flowChartConnector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 up an obstacle course and challenge someone in your house to have a go.</a:t>
            </a:r>
          </a:p>
        </p:txBody>
      </p:sp>
      <p:sp>
        <p:nvSpPr>
          <p:cNvPr id="11" name="Flowchart: Connector 10">
            <a:extLst>
              <a:ext uri="{FF2B5EF4-FFF2-40B4-BE49-F238E27FC236}">
                <a16:creationId xmlns:a16="http://schemas.microsoft.com/office/drawing/2014/main" id="{13E5FDEB-817F-48DD-8334-FC27F952E5FD}"/>
              </a:ext>
            </a:extLst>
          </p:cNvPr>
          <p:cNvSpPr/>
          <p:nvPr/>
        </p:nvSpPr>
        <p:spPr>
          <a:xfrm>
            <a:off x="9369793" y="3777441"/>
            <a:ext cx="2787724" cy="2727901"/>
          </a:xfrm>
          <a:prstGeom prst="flowChartConnector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 </a:t>
            </a:r>
            <a:r>
              <a:rPr lang="en-GB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Coronavirus: a book for children</a:t>
            </a:r>
            <a:r>
              <a:rPr lang="en-GB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talk about what you are doing as a family to keep healthy during this time.</a:t>
            </a:r>
            <a:r>
              <a:rPr lang="en-GB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A0FBA444-C1D7-4B31-B5F2-509A82DCE40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74402">
            <a:off x="8935291" y="90220"/>
            <a:ext cx="1462229" cy="1462229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9956EBFD-C7D5-497A-869B-1A2CBC50EC2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5222">
            <a:off x="8332216" y="2376008"/>
            <a:ext cx="1477436" cy="1477436"/>
          </a:xfrm>
          <a:prstGeom prst="rect">
            <a:avLst/>
          </a:prstGeom>
        </p:spPr>
      </p:pic>
      <p:pic>
        <p:nvPicPr>
          <p:cNvPr id="25" name="Picture 24" descr="A picture containing room&#10;&#10;Description automatically generated">
            <a:extLst>
              <a:ext uri="{FF2B5EF4-FFF2-40B4-BE49-F238E27FC236}">
                <a16:creationId xmlns:a16="http://schemas.microsoft.com/office/drawing/2014/main" id="{713D610E-AD97-40B1-A98C-0842DB965DF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12015">
            <a:off x="6544170" y="4515795"/>
            <a:ext cx="1631733" cy="1631733"/>
          </a:xfrm>
          <a:prstGeom prst="rect">
            <a:avLst/>
          </a:prstGeom>
        </p:spPr>
      </p:pic>
      <p:pic>
        <p:nvPicPr>
          <p:cNvPr id="29" name="Picture 28" descr="A close up of a logo&#10;&#10;Description automatically generated">
            <a:extLst>
              <a:ext uri="{FF2B5EF4-FFF2-40B4-BE49-F238E27FC236}">
                <a16:creationId xmlns:a16="http://schemas.microsoft.com/office/drawing/2014/main" id="{DC7B9100-7739-4955-BBEB-148410FCBC1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5873" flipH="1">
            <a:off x="8493352" y="5314135"/>
            <a:ext cx="1441334" cy="1441334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E7B50C2-DF34-4EB8-A13B-44253D04114A}"/>
              </a:ext>
            </a:extLst>
          </p:cNvPr>
          <p:cNvSpPr/>
          <p:nvPr/>
        </p:nvSpPr>
        <p:spPr>
          <a:xfrm>
            <a:off x="13723" y="6624277"/>
            <a:ext cx="58221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Primary</a:t>
            </a:r>
          </a:p>
        </p:txBody>
      </p:sp>
    </p:spTree>
    <p:extLst>
      <p:ext uri="{BB962C8B-B14F-4D97-AF65-F5344CB8AC3E}">
        <p14:creationId xmlns:p14="http://schemas.microsoft.com/office/powerpoint/2010/main" val="173795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A854495-F1E1-460C-B725-72CB6252C3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Activity Time</a:t>
            </a: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16AA2601-BA57-4FE9-A6E3-D96FEFC52AA9}"/>
              </a:ext>
            </a:extLst>
          </p:cNvPr>
          <p:cNvSpPr/>
          <p:nvPr/>
        </p:nvSpPr>
        <p:spPr>
          <a:xfrm>
            <a:off x="185072" y="1858350"/>
            <a:ext cx="2440376" cy="2388006"/>
          </a:xfrm>
          <a:prstGeom prst="flowChartConnector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Invent a recipe for a healthy snack that you could make for your family. </a:t>
            </a:r>
          </a:p>
        </p:txBody>
      </p:sp>
      <p:sp>
        <p:nvSpPr>
          <p:cNvPr id="5" name="Flowchart: Connector 4">
            <a:extLst>
              <a:ext uri="{FF2B5EF4-FFF2-40B4-BE49-F238E27FC236}">
                <a16:creationId xmlns:a16="http://schemas.microsoft.com/office/drawing/2014/main" id="{44F6D2DF-E16E-4151-AA8C-23C15049F353}"/>
              </a:ext>
            </a:extLst>
          </p:cNvPr>
          <p:cNvSpPr/>
          <p:nvPr/>
        </p:nvSpPr>
        <p:spPr>
          <a:xfrm>
            <a:off x="1738031" y="4000067"/>
            <a:ext cx="2802161" cy="2770082"/>
          </a:xfrm>
          <a:prstGeom prst="flowChartConnector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Choose 10 items of food from your kitchen, can you sort them into healthy/not so healthy?</a:t>
            </a: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2B536803-6E1A-4C8E-A7F9-DA033A2BBA02}"/>
              </a:ext>
            </a:extLst>
          </p:cNvPr>
          <p:cNvSpPr/>
          <p:nvPr/>
        </p:nvSpPr>
        <p:spPr>
          <a:xfrm>
            <a:off x="3808675" y="1209192"/>
            <a:ext cx="3403158" cy="3452762"/>
          </a:xfrm>
          <a:prstGeom prst="flowChartConnector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Have you taught your family to wash their hands carefully? Watch </a:t>
            </a:r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this video on YouTube</a:t>
            </a:r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ctr"/>
            <a:endParaRPr lang="en-GB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Could you create your own video linked to Article 24?</a:t>
            </a:r>
          </a:p>
        </p:txBody>
      </p:sp>
      <p:pic>
        <p:nvPicPr>
          <p:cNvPr id="2" name="Online Media 1" title="Handwashing with Leena">
            <a:hlinkClick r:id="" action="ppaction://media"/>
            <a:extLst>
              <a:ext uri="{FF2B5EF4-FFF2-40B4-BE49-F238E27FC236}">
                <a16:creationId xmlns:a16="http://schemas.microsoft.com/office/drawing/2014/main" id="{87EC1072-843C-460B-AB48-77DDDE7E88A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6736362" y="3553755"/>
            <a:ext cx="2641457" cy="1979654"/>
          </a:xfrm>
          <a:prstGeom prst="rect">
            <a:avLst/>
          </a:prstGeom>
        </p:spPr>
      </p:pic>
      <p:sp>
        <p:nvSpPr>
          <p:cNvPr id="10" name="Flowchart: Connector 9">
            <a:extLst>
              <a:ext uri="{FF2B5EF4-FFF2-40B4-BE49-F238E27FC236}">
                <a16:creationId xmlns:a16="http://schemas.microsoft.com/office/drawing/2014/main" id="{DB23C5CE-FB74-4A22-9BFB-CFD5374FE70B}"/>
              </a:ext>
            </a:extLst>
          </p:cNvPr>
          <p:cNvSpPr/>
          <p:nvPr/>
        </p:nvSpPr>
        <p:spPr>
          <a:xfrm>
            <a:off x="8232816" y="190800"/>
            <a:ext cx="3658924" cy="3617037"/>
          </a:xfrm>
          <a:prstGeom prst="flowChartConnector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new hospitals being built are called Nightingales. Who are they named after and what did this person do to enable the right to good quality healthcare?</a:t>
            </a:r>
          </a:p>
        </p:txBody>
      </p:sp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AB9B3BF0-CFFE-4DC0-AE1B-46C65257E13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2894">
            <a:off x="2083950" y="2719939"/>
            <a:ext cx="1617211" cy="1617211"/>
          </a:xfrm>
          <a:prstGeom prst="rect">
            <a:avLst/>
          </a:prstGeom>
        </p:spPr>
      </p:pic>
      <p:pic>
        <p:nvPicPr>
          <p:cNvPr id="14" name="Picture 13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ED25B692-AB31-4599-8829-187C5E5A95F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2244" y="3882138"/>
            <a:ext cx="1979709" cy="1979709"/>
          </a:xfrm>
          <a:prstGeom prst="rect">
            <a:avLst/>
          </a:prstGeom>
        </p:spPr>
      </p:pic>
      <p:pic>
        <p:nvPicPr>
          <p:cNvPr id="16" name="Picture 15" descr="A close up of a sign&#10;&#10;Description automatically generated">
            <a:extLst>
              <a:ext uri="{FF2B5EF4-FFF2-40B4-BE49-F238E27FC236}">
                <a16:creationId xmlns:a16="http://schemas.microsoft.com/office/drawing/2014/main" id="{4F1D3444-DD39-454A-940D-459934C770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0443">
            <a:off x="9711202" y="3251327"/>
            <a:ext cx="2246790" cy="22467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E11DD7D-5650-4A5E-A126-EFA683EE85AA}"/>
              </a:ext>
            </a:extLst>
          </p:cNvPr>
          <p:cNvSpPr/>
          <p:nvPr/>
        </p:nvSpPr>
        <p:spPr>
          <a:xfrm>
            <a:off x="13723" y="6624277"/>
            <a:ext cx="58221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Primary</a:t>
            </a:r>
          </a:p>
        </p:txBody>
      </p:sp>
    </p:spTree>
    <p:extLst>
      <p:ext uri="{BB962C8B-B14F-4D97-AF65-F5344CB8AC3E}">
        <p14:creationId xmlns:p14="http://schemas.microsoft.com/office/powerpoint/2010/main" val="1331035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UK_Univers_Powerpoint_16.9_template" id="{E7465B0F-3A31-7345-A344-597C117D6CCC}" vid="{FC2F8100-4B7B-ED4C-AA18-18EF80D39A6F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UUK_Univers_Powerpoint_16.9_template</Template>
  <TotalTime>2982</TotalTime>
  <Words>304</Words>
  <Application>Microsoft Office PowerPoint</Application>
  <PresentationFormat>Widescreen</PresentationFormat>
  <Paragraphs>37</Paragraphs>
  <Slides>5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5" baseType="lpstr">
      <vt:lpstr>Arial</vt:lpstr>
      <vt:lpstr>Calibri</vt:lpstr>
      <vt:lpstr>Calibri Light</vt:lpstr>
      <vt:lpstr>Univers</vt:lpstr>
      <vt:lpstr>Univers Next Pro</vt:lpstr>
      <vt:lpstr>Univers Next Pro Condensed</vt:lpstr>
      <vt:lpstr>Univers Next Pro Light</vt:lpstr>
      <vt:lpstr>Wingdings</vt:lpstr>
      <vt:lpstr>Office Theme</vt:lpstr>
      <vt:lpstr>Custom Design</vt:lpstr>
      <vt:lpstr>PowerPoint Presentation</vt:lpstr>
      <vt:lpstr>What do you need to be healthy?</vt:lpstr>
      <vt:lpstr>How many of these did you get?</vt:lpstr>
      <vt:lpstr> Activity time </vt:lpstr>
      <vt:lpstr>Activity Time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UUK POWERPOINT TEMPLATE</dc:title>
  <dc:creator>Samantha Bradey</dc:creator>
  <cp:lastModifiedBy>Nic Lopez</cp:lastModifiedBy>
  <cp:revision>100</cp:revision>
  <dcterms:created xsi:type="dcterms:W3CDTF">2020-04-07T09:32:00Z</dcterms:created>
  <dcterms:modified xsi:type="dcterms:W3CDTF">2020-04-18T07:31:47Z</dcterms:modified>
</cp:coreProperties>
</file>