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16"/>
  </p:notesMasterIdLst>
  <p:sldIdLst>
    <p:sldId id="286" r:id="rId2"/>
    <p:sldId id="354" r:id="rId3"/>
    <p:sldId id="357" r:id="rId4"/>
    <p:sldId id="356" r:id="rId5"/>
    <p:sldId id="358" r:id="rId6"/>
    <p:sldId id="359" r:id="rId7"/>
    <p:sldId id="360" r:id="rId8"/>
    <p:sldId id="361" r:id="rId9"/>
    <p:sldId id="362" r:id="rId10"/>
    <p:sldId id="363" r:id="rId11"/>
    <p:sldId id="364" r:id="rId12"/>
    <p:sldId id="365" r:id="rId13"/>
    <p:sldId id="366" r:id="rId14"/>
    <p:sldId id="367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Naomi Kennedy" initials="NK" lastIdx="1" clrIdx="0"/>
  <p:cmAuthor id="2" name="Yvonne Richards" initials="YR" lastIdx="10" clrIdx="1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1613F"/>
    <a:srgbClr val="66C6BB"/>
    <a:srgbClr val="E73E97"/>
    <a:srgbClr val="FFD91A"/>
    <a:srgbClr val="A85400"/>
    <a:srgbClr val="DE8400"/>
    <a:srgbClr val="D59A4B"/>
    <a:srgbClr val="BF5F00"/>
    <a:srgbClr val="FFFFFF"/>
    <a:srgbClr val="6D262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307" autoAdjust="0"/>
    <p:restoredTop sz="90108" autoAdjust="0"/>
  </p:normalViewPr>
  <p:slideViewPr>
    <p:cSldViewPr snapToGrid="0" snapToObjects="1">
      <p:cViewPr varScale="1">
        <p:scale>
          <a:sx n="66" d="100"/>
          <a:sy n="66" d="100"/>
        </p:scale>
        <p:origin x="-1350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18C0B31-D2F4-4D5C-9F85-E63F351D1766}" type="datetimeFigureOut">
              <a:rPr lang="en-GB" smtClean="0"/>
              <a:t>19/03/2020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D7A1FC-8B97-4B52-8B37-0008CC7F095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773133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D7A1FC-8B97-4B52-8B37-0008CC7F0954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8291670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D7A1FC-8B97-4B52-8B37-0008CC7F0954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210063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D7A1FC-8B97-4B52-8B37-0008CC7F0954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2271676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D7A1FC-8B97-4B52-8B37-0008CC7F0954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7188949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D7A1FC-8B97-4B52-8B37-0008CC7F0954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9744504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D7A1FC-8B97-4B52-8B37-0008CC7F0954}" type="slidenum">
              <a:rPr lang="en-GB" smtClean="0"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3234716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D7A1FC-8B97-4B52-8B37-0008CC7F0954}" type="slidenum">
              <a:rPr lang="en-GB" smtClean="0"/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2674824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D7A1FC-8B97-4B52-8B37-0008CC7F0954}" type="slidenum">
              <a:rPr lang="en-GB" smtClean="0"/>
              <a:t>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6706881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D7A1FC-8B97-4B52-8B37-0008CC7F0954}" type="slidenum">
              <a:rPr lang="en-GB" smtClean="0"/>
              <a:t>10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4040823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D7A1FC-8B97-4B52-8B37-0008CC7F0954}" type="slidenum">
              <a:rPr lang="en-GB" smtClean="0"/>
              <a:t>11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240563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D7A1FC-8B97-4B52-8B37-0008CC7F0954}" type="slidenum">
              <a:rPr lang="en-GB" smtClean="0"/>
              <a:t>12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9972129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D7A1FC-8B97-4B52-8B37-0008CC7F0954}" type="slidenum">
              <a:rPr lang="en-GB" smtClean="0"/>
              <a:t>13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97425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D7A1FC-8B97-4B52-8B37-0008CC7F0954}" type="slidenum">
              <a:rPr lang="en-GB" smtClean="0"/>
              <a:t>14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412138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1DB7CA-CC1E-2746-BA2A-FDA54CE4A808}" type="datetimeFigureOut">
              <a:rPr lang="en-US" smtClean="0"/>
              <a:t>3/19/2020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5B16F-133A-EE4A-94E2-733D257F486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1DB7CA-CC1E-2746-BA2A-FDA54CE4A808}" type="datetimeFigureOut">
              <a:rPr lang="en-US" smtClean="0"/>
              <a:t>3/19/2020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5B16F-133A-EE4A-94E2-733D257F486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1DB7CA-CC1E-2746-BA2A-FDA54CE4A808}" type="datetimeFigureOut">
              <a:rPr lang="en-US" smtClean="0"/>
              <a:t>3/19/2020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5B16F-133A-EE4A-94E2-733D257F486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1DB7CA-CC1E-2746-BA2A-FDA54CE4A808}" type="datetimeFigureOut">
              <a:rPr lang="en-US" smtClean="0"/>
              <a:t>3/19/2020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5B16F-133A-EE4A-94E2-733D257F486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1DB7CA-CC1E-2746-BA2A-FDA54CE4A808}" type="datetimeFigureOut">
              <a:rPr lang="en-US" smtClean="0"/>
              <a:t>3/19/2020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5B16F-133A-EE4A-94E2-733D257F486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1DB7CA-CC1E-2746-BA2A-FDA54CE4A808}" type="datetimeFigureOut">
              <a:rPr lang="en-US" smtClean="0"/>
              <a:t>3/19/2020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5B16F-133A-EE4A-94E2-733D257F486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1DB7CA-CC1E-2746-BA2A-FDA54CE4A808}" type="datetimeFigureOut">
              <a:rPr lang="en-US" smtClean="0"/>
              <a:t>3/19/2020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5B16F-133A-EE4A-94E2-733D257F486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1DB7CA-CC1E-2746-BA2A-FDA54CE4A808}" type="datetimeFigureOut">
              <a:rPr lang="en-US" smtClean="0"/>
              <a:t>3/19/2020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5B16F-133A-EE4A-94E2-733D257F486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Drag picture to placeholder or click icon to add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1DB7CA-CC1E-2746-BA2A-FDA54CE4A808}" type="datetimeFigureOut">
              <a:rPr lang="en-US" smtClean="0"/>
              <a:t>3/19/2020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5B16F-133A-EE4A-94E2-733D257F486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1DB7CA-CC1E-2746-BA2A-FDA54CE4A808}" type="datetimeFigureOut">
              <a:rPr lang="en-US" smtClean="0"/>
              <a:t>3/19/2020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5B16F-133A-EE4A-94E2-733D257F486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1DB7CA-CC1E-2746-BA2A-FDA54CE4A808}" type="datetimeFigureOut">
              <a:rPr lang="en-US" smtClean="0"/>
              <a:t>3/19/2020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5B16F-133A-EE4A-94E2-733D257F486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1DB7CA-CC1E-2746-BA2A-FDA54CE4A808}" type="datetimeFigureOut">
              <a:rPr lang="en-US" smtClean="0"/>
              <a:t>3/19/2020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65B16F-133A-EE4A-94E2-733D257F486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15440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file:////Users/Nomad/Dropbox/NOMAD%20(1)/MARK'S%20ON%20THE%20GO/YC%20Migration%20resources/YC%20icon.png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g"/><Relationship Id="rId5" Type="http://schemas.openxmlformats.org/officeDocument/2006/relationships/image" Target="../media/image5.png"/><Relationship Id="rId4" Type="http://schemas.openxmlformats.org/officeDocument/2006/relationships/image" Target="file:////Users/Nomad/Dropbox/NOMAD%20(1)/MARK'S%20ON%20THE%20GO/YC%20Migration%20resources/YC%20icon.png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file:////Users/Nomad/Dropbox/NOMAD%20(1)/MARK'S%20ON%20THE%20GO/YC%20Migration%20resources/YC%20icon.png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10.png"/><Relationship Id="rId4" Type="http://schemas.openxmlformats.org/officeDocument/2006/relationships/image" Target="file:////Users/Nomad/Dropbox/NOMAD%20(1)/MARK'S%20ON%20THE%20GO/YC%20Migration%20resources/YC%20icon.png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file:////Users/Nomad/Dropbox/NOMAD%20(1)/MARK'S%20ON%20THE%20GO/YC%20Migration%20resources/YC%20icon.png" TargetMode="Externa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13" Type="http://schemas.openxmlformats.org/officeDocument/2006/relationships/image" Target="../media/image3.png"/><Relationship Id="rId3" Type="http://schemas.openxmlformats.org/officeDocument/2006/relationships/image" Target="../media/image14.png"/><Relationship Id="rId7" Type="http://schemas.microsoft.com/office/2007/relationships/hdphoto" Target="../media/hdphoto3.wdp"/><Relationship Id="rId12" Type="http://schemas.openxmlformats.org/officeDocument/2006/relationships/image" Target="../media/image2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11" Type="http://schemas.openxmlformats.org/officeDocument/2006/relationships/image" Target="../media/image20.png"/><Relationship Id="rId5" Type="http://schemas.openxmlformats.org/officeDocument/2006/relationships/image" Target="../media/image15.png"/><Relationship Id="rId10" Type="http://schemas.openxmlformats.org/officeDocument/2006/relationships/image" Target="../media/image19.png"/><Relationship Id="rId4" Type="http://schemas.microsoft.com/office/2007/relationships/hdphoto" Target="../media/hdphoto2.wdp"/><Relationship Id="rId9" Type="http://schemas.openxmlformats.org/officeDocument/2006/relationships/image" Target="../media/image18.png"/><Relationship Id="rId14" Type="http://schemas.openxmlformats.org/officeDocument/2006/relationships/image" Target="file:////Users/Nomad/Dropbox/NOMAD%20(1)/MARK'S%20ON%20THE%20GO/YC%20Migration%20resources/YC%20icon.png" TargetMode="Externa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3.png"/><Relationship Id="rId7" Type="http://schemas.openxmlformats.org/officeDocument/2006/relationships/image" Target="../media/image2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file:////Users/Nomad/Dropbox/NOMAD%20(1)/MARK'S%20ON%20THE%20GO/YC%20Migration%20resources/YC%20icon.png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microsoft.com/office/2007/relationships/hdphoto" Target="../media/hdphoto4.wdp"/><Relationship Id="rId5" Type="http://schemas.openxmlformats.org/officeDocument/2006/relationships/image" Target="../media/image26.png"/><Relationship Id="rId4" Type="http://schemas.openxmlformats.org/officeDocument/2006/relationships/image" Target="file:////Users/Nomad/Dropbox/NOMAD%20(1)/MARK'S%20ON%20THE%20GO/YC%20Migration%20resources/YC%20icon.png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png"/><Relationship Id="rId4" Type="http://schemas.openxmlformats.org/officeDocument/2006/relationships/image" Target="file:////Users/Nomad/Dropbox/NOMAD%20(1)/MARK'S%20ON%20THE%20GO/YC%20Migration%20resources/YC%20icon.png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7" Type="http://schemas.openxmlformats.org/officeDocument/2006/relationships/image" Target="../media/image3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file:////Users/Nomad/Dropbox/NOMAD%20(1)/MARK'S%20ON%20THE%20GO/YC%20Migration%20resources/YC%20icon.png" TargetMode="External"/><Relationship Id="rId5" Type="http://schemas.openxmlformats.org/officeDocument/2006/relationships/image" Target="../media/image3.png"/><Relationship Id="rId4" Type="http://schemas.openxmlformats.org/officeDocument/2006/relationships/image" Target="../media/image2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file:////Users/Nomad/Dropbox/NOMAD%20(1)/MARK'S%20ON%20THE%20GO/YC%20Migration%20resources/YC%20icon.png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7" Type="http://schemas.openxmlformats.org/officeDocument/2006/relationships/image" Target="file:////Users/Nomad/Dropbox/NOMAD%20(1)/MARK'S%20ON%20THE%20GO/YC%20Migration%20resources/YC%20icon.png" TargetMode="Externa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../media/image34.png"/><Relationship Id="rId4" Type="http://schemas.microsoft.com/office/2007/relationships/hdphoto" Target="../media/hdphoto5.wdp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3" Type="http://schemas.openxmlformats.org/officeDocument/2006/relationships/image" Target="../media/image35.png"/><Relationship Id="rId7" Type="http://schemas.openxmlformats.org/officeDocument/2006/relationships/image" Target="file:////Users/Nomad/Dropbox/NOMAD%20(1)/MARK'S%20ON%20THE%20GO/YC%20Migration%20resources/YC%20icon.png" TargetMode="Externa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11" Type="http://schemas.openxmlformats.org/officeDocument/2006/relationships/image" Target="../media/image41.png"/><Relationship Id="rId5" Type="http://schemas.openxmlformats.org/officeDocument/2006/relationships/image" Target="../media/image37.png"/><Relationship Id="rId10" Type="http://schemas.openxmlformats.org/officeDocument/2006/relationships/image" Target="../media/image40.png"/><Relationship Id="rId4" Type="http://schemas.openxmlformats.org/officeDocument/2006/relationships/image" Target="../media/image36.png"/><Relationship Id="rId9" Type="http://schemas.openxmlformats.org/officeDocument/2006/relationships/image" Target="../media/image3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/>
        </p:nvSpPr>
        <p:spPr>
          <a:xfrm>
            <a:off x="0" y="0"/>
            <a:ext cx="9142413" cy="6858000"/>
          </a:xfrm>
          <a:prstGeom prst="rect">
            <a:avLst/>
          </a:prstGeom>
          <a:solidFill>
            <a:srgbClr val="F161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1" name="Freeform 20"/>
          <p:cNvSpPr/>
          <p:nvPr/>
        </p:nvSpPr>
        <p:spPr>
          <a:xfrm>
            <a:off x="-560866" y="-1791061"/>
            <a:ext cx="10283823" cy="9150079"/>
          </a:xfrm>
          <a:custGeom>
            <a:avLst/>
            <a:gdLst>
              <a:gd name="connsiteX0" fmla="*/ 5151863 w 5151863"/>
              <a:gd name="connsiteY0" fmla="*/ 0 h 5006898"/>
              <a:gd name="connsiteX1" fmla="*/ 3724507 w 5151863"/>
              <a:gd name="connsiteY1" fmla="*/ 0 h 5006898"/>
              <a:gd name="connsiteX2" fmla="*/ 0 w 5151863"/>
              <a:gd name="connsiteY2" fmla="*/ 5006898 h 5006898"/>
              <a:gd name="connsiteX3" fmla="*/ 724829 w 5151863"/>
              <a:gd name="connsiteY3" fmla="*/ 5006898 h 5006898"/>
              <a:gd name="connsiteX4" fmla="*/ 5140712 w 5151863"/>
              <a:gd name="connsiteY4" fmla="*/ 2787805 h 5006898"/>
              <a:gd name="connsiteX5" fmla="*/ 5151863 w 5151863"/>
              <a:gd name="connsiteY5" fmla="*/ 0 h 5006898"/>
              <a:gd name="connsiteX0" fmla="*/ 5151863 w 5157737"/>
              <a:gd name="connsiteY0" fmla="*/ 0 h 5006898"/>
              <a:gd name="connsiteX1" fmla="*/ 3724507 w 5157737"/>
              <a:gd name="connsiteY1" fmla="*/ 0 h 5006898"/>
              <a:gd name="connsiteX2" fmla="*/ 0 w 5157737"/>
              <a:gd name="connsiteY2" fmla="*/ 5006898 h 5006898"/>
              <a:gd name="connsiteX3" fmla="*/ 724829 w 5157737"/>
              <a:gd name="connsiteY3" fmla="*/ 5006898 h 5006898"/>
              <a:gd name="connsiteX4" fmla="*/ 5157737 w 5157737"/>
              <a:gd name="connsiteY4" fmla="*/ 2770905 h 5006898"/>
              <a:gd name="connsiteX5" fmla="*/ 5151863 w 5157737"/>
              <a:gd name="connsiteY5" fmla="*/ 0 h 5006898"/>
              <a:gd name="connsiteX0" fmla="*/ 5151863 w 5153481"/>
              <a:gd name="connsiteY0" fmla="*/ 0 h 5006898"/>
              <a:gd name="connsiteX1" fmla="*/ 3724507 w 5153481"/>
              <a:gd name="connsiteY1" fmla="*/ 0 h 5006898"/>
              <a:gd name="connsiteX2" fmla="*/ 0 w 5153481"/>
              <a:gd name="connsiteY2" fmla="*/ 5006898 h 5006898"/>
              <a:gd name="connsiteX3" fmla="*/ 724829 w 5153481"/>
              <a:gd name="connsiteY3" fmla="*/ 5006898 h 5006898"/>
              <a:gd name="connsiteX4" fmla="*/ 5153481 w 5153481"/>
              <a:gd name="connsiteY4" fmla="*/ 2779355 h 5006898"/>
              <a:gd name="connsiteX5" fmla="*/ 5151863 w 5153481"/>
              <a:gd name="connsiteY5" fmla="*/ 0 h 50068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153481" h="5006898">
                <a:moveTo>
                  <a:pt x="5151863" y="0"/>
                </a:moveTo>
                <a:lnTo>
                  <a:pt x="3724507" y="0"/>
                </a:lnTo>
                <a:lnTo>
                  <a:pt x="0" y="5006898"/>
                </a:lnTo>
                <a:lnTo>
                  <a:pt x="724829" y="5006898"/>
                </a:lnTo>
                <a:lnTo>
                  <a:pt x="5153481" y="2779355"/>
                </a:lnTo>
                <a:cubicBezTo>
                  <a:pt x="5152942" y="1852903"/>
                  <a:pt x="5152402" y="926452"/>
                  <a:pt x="5151863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5439579" y="2395423"/>
            <a:ext cx="448247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42892"/>
            <a:r>
              <a:rPr lang="en-GB" sz="4200" b="1" dirty="0" err="1" smtClean="0">
                <a:solidFill>
                  <a:srgbClr val="F1613F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Sira’s</a:t>
            </a:r>
            <a:r>
              <a:rPr lang="en-GB" sz="4200" b="1" dirty="0" smtClean="0">
                <a:solidFill>
                  <a:srgbClr val="F1613F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 Story</a:t>
            </a:r>
            <a:endParaRPr lang="en-US" sz="4200" b="1" dirty="0">
              <a:solidFill>
                <a:srgbClr val="F1613F"/>
              </a:solidFill>
              <a:latin typeface="Century Gothic" panose="020B0502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9579" y="554684"/>
            <a:ext cx="3148590" cy="1533147"/>
          </a:xfrm>
          <a:prstGeom prst="rect">
            <a:avLst/>
          </a:prstGeom>
        </p:spPr>
      </p:pic>
      <p:pic>
        <p:nvPicPr>
          <p:cNvPr id="6" name="Picture 5" descr="A close up of text on a white background&#10;&#10;Description automatically generated">
            <a:extLst>
              <a:ext uri="{FF2B5EF4-FFF2-40B4-BE49-F238E27FC236}">
                <a16:creationId xmlns="" xmlns:a16="http://schemas.microsoft.com/office/drawing/2014/main" id="{887D956E-BBB4-411E-93C9-D3399934F47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99493" y="2213946"/>
            <a:ext cx="3328507" cy="41534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5643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613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Freeform 25"/>
          <p:cNvSpPr/>
          <p:nvPr/>
        </p:nvSpPr>
        <p:spPr>
          <a:xfrm>
            <a:off x="0" y="5989764"/>
            <a:ext cx="9144000" cy="865668"/>
          </a:xfrm>
          <a:custGeom>
            <a:avLst/>
            <a:gdLst>
              <a:gd name="connsiteX0" fmla="*/ 9144000 w 9144000"/>
              <a:gd name="connsiteY0" fmla="*/ 0 h 865668"/>
              <a:gd name="connsiteX1" fmla="*/ 9144000 w 9144000"/>
              <a:gd name="connsiteY1" fmla="*/ 481259 h 865668"/>
              <a:gd name="connsiteX2" fmla="*/ 9144000 w 9144000"/>
              <a:gd name="connsiteY2" fmla="*/ 655455 h 865668"/>
              <a:gd name="connsiteX3" fmla="*/ 9144000 w 9144000"/>
              <a:gd name="connsiteY3" fmla="*/ 865668 h 865668"/>
              <a:gd name="connsiteX4" fmla="*/ 0 w 9144000"/>
              <a:gd name="connsiteY4" fmla="*/ 865668 h 865668"/>
              <a:gd name="connsiteX5" fmla="*/ 0 w 9144000"/>
              <a:gd name="connsiteY5" fmla="*/ 655455 h 865668"/>
              <a:gd name="connsiteX6" fmla="*/ 0 w 9144000"/>
              <a:gd name="connsiteY6" fmla="*/ 481259 h 865668"/>
              <a:gd name="connsiteX7" fmla="*/ 0 w 9144000"/>
              <a:gd name="connsiteY7" fmla="*/ 356050 h 8656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865668">
                <a:moveTo>
                  <a:pt x="9144000" y="0"/>
                </a:moveTo>
                <a:lnTo>
                  <a:pt x="9144000" y="481259"/>
                </a:lnTo>
                <a:lnTo>
                  <a:pt x="9144000" y="655455"/>
                </a:lnTo>
                <a:lnTo>
                  <a:pt x="9144000" y="865668"/>
                </a:lnTo>
                <a:lnTo>
                  <a:pt x="0" y="865668"/>
                </a:lnTo>
                <a:lnTo>
                  <a:pt x="0" y="655455"/>
                </a:lnTo>
                <a:lnTo>
                  <a:pt x="0" y="481259"/>
                </a:lnTo>
                <a:lnTo>
                  <a:pt x="0" y="3560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Freeform 24"/>
          <p:cNvSpPr/>
          <p:nvPr/>
        </p:nvSpPr>
        <p:spPr>
          <a:xfrm>
            <a:off x="0" y="1"/>
            <a:ext cx="9144000" cy="1140117"/>
          </a:xfrm>
          <a:custGeom>
            <a:avLst/>
            <a:gdLst>
              <a:gd name="connsiteX0" fmla="*/ 0 w 9144000"/>
              <a:gd name="connsiteY0" fmla="*/ 0 h 1140117"/>
              <a:gd name="connsiteX1" fmla="*/ 9144000 w 9144000"/>
              <a:gd name="connsiteY1" fmla="*/ 0 h 1140117"/>
              <a:gd name="connsiteX2" fmla="*/ 9144000 w 9144000"/>
              <a:gd name="connsiteY2" fmla="*/ 484662 h 1140117"/>
              <a:gd name="connsiteX3" fmla="*/ 9144000 w 9144000"/>
              <a:gd name="connsiteY3" fmla="*/ 760270 h 1140117"/>
              <a:gd name="connsiteX4" fmla="*/ 9144000 w 9144000"/>
              <a:gd name="connsiteY4" fmla="*/ 784067 h 1140117"/>
              <a:gd name="connsiteX5" fmla="*/ 0 w 9144000"/>
              <a:gd name="connsiteY5" fmla="*/ 1140117 h 1140117"/>
              <a:gd name="connsiteX6" fmla="*/ 0 w 9144000"/>
              <a:gd name="connsiteY6" fmla="*/ 760270 h 1140117"/>
              <a:gd name="connsiteX7" fmla="*/ 0 w 9144000"/>
              <a:gd name="connsiteY7" fmla="*/ 484662 h 11401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1140117">
                <a:moveTo>
                  <a:pt x="0" y="0"/>
                </a:moveTo>
                <a:lnTo>
                  <a:pt x="9144000" y="0"/>
                </a:lnTo>
                <a:lnTo>
                  <a:pt x="9144000" y="484662"/>
                </a:lnTo>
                <a:lnTo>
                  <a:pt x="9144000" y="760270"/>
                </a:lnTo>
                <a:lnTo>
                  <a:pt x="9144000" y="784067"/>
                </a:lnTo>
                <a:lnTo>
                  <a:pt x="0" y="1140117"/>
                </a:lnTo>
                <a:lnTo>
                  <a:pt x="0" y="760270"/>
                </a:lnTo>
                <a:lnTo>
                  <a:pt x="0" y="48466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 r:link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445" y="268625"/>
            <a:ext cx="923769" cy="1033742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974360" y="6455323"/>
            <a:ext cx="511164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  <a:ea typeface="Arial" charset="0"/>
                <a:cs typeface="Arial" charset="0"/>
              </a:rPr>
              <a:t>© Young Citizens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64697" y="6293278"/>
            <a:ext cx="7944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42892"/>
            <a:r>
              <a:rPr lang="en-US" sz="2400" b="1" dirty="0">
                <a:solidFill>
                  <a:srgbClr val="F1613F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2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64697" y="2162287"/>
            <a:ext cx="82812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9" name="Rectangle 8">
            <a:extLst>
              <a:ext uri="{FF2B5EF4-FFF2-40B4-BE49-F238E27FC236}">
                <a16:creationId xmlns="" xmlns:a16="http://schemas.microsoft.com/office/drawing/2014/main" id="{588C868F-47CF-4087-8EED-4C339E414700}"/>
              </a:ext>
            </a:extLst>
          </p:cNvPr>
          <p:cNvSpPr/>
          <p:nvPr/>
        </p:nvSpPr>
        <p:spPr>
          <a:xfrm>
            <a:off x="228600" y="1835299"/>
            <a:ext cx="6789749" cy="33932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600" b="1" dirty="0" smtClean="0">
                <a:solidFill>
                  <a:srgbClr val="0000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Q. </a:t>
            </a:r>
            <a:r>
              <a:rPr lang="en-GB" sz="3600" b="1" dirty="0" smtClean="0">
                <a:latin typeface="Century Gothic" panose="020B0502020202020204" pitchFamily="34" charset="0"/>
              </a:rPr>
              <a:t>Can </a:t>
            </a:r>
            <a:r>
              <a:rPr lang="en-GB" sz="3600" b="1" dirty="0">
                <a:latin typeface="Century Gothic" panose="020B0502020202020204" pitchFamily="34" charset="0"/>
              </a:rPr>
              <a:t>you think of a time </a:t>
            </a:r>
            <a:r>
              <a:rPr lang="en-GB" sz="3600" b="1" dirty="0" smtClean="0">
                <a:solidFill>
                  <a:srgbClr val="F1613F"/>
                </a:solidFill>
                <a:latin typeface="Century Gothic" panose="020B0502020202020204" pitchFamily="34" charset="0"/>
              </a:rPr>
              <a:t>///</a:t>
            </a:r>
            <a:r>
              <a:rPr lang="en-GB" sz="3600" b="1" dirty="0" smtClean="0">
                <a:latin typeface="Century Gothic" panose="020B0502020202020204" pitchFamily="34" charset="0"/>
              </a:rPr>
              <a:t>when </a:t>
            </a:r>
            <a:r>
              <a:rPr lang="en-GB" sz="3600" b="1" dirty="0">
                <a:latin typeface="Century Gothic" panose="020B0502020202020204" pitchFamily="34" charset="0"/>
              </a:rPr>
              <a:t>you have </a:t>
            </a:r>
            <a:r>
              <a:rPr lang="en-GB" sz="3600" b="1" dirty="0" smtClean="0">
                <a:latin typeface="Century Gothic" panose="020B0502020202020204" pitchFamily="34" charset="0"/>
              </a:rPr>
              <a:t>been </a:t>
            </a:r>
            <a:r>
              <a:rPr lang="en-GB" sz="3600" b="1" dirty="0" smtClean="0">
                <a:solidFill>
                  <a:srgbClr val="F1613F"/>
                </a:solidFill>
                <a:latin typeface="Century Gothic" panose="020B0502020202020204" pitchFamily="34" charset="0"/>
              </a:rPr>
              <a:t>///</a:t>
            </a:r>
            <a:r>
              <a:rPr lang="en-GB" sz="3600" b="1" dirty="0" smtClean="0">
                <a:latin typeface="Century Gothic" panose="020B0502020202020204" pitchFamily="34" charset="0"/>
              </a:rPr>
              <a:t>annoyed </a:t>
            </a:r>
            <a:r>
              <a:rPr lang="en-GB" sz="3600" b="1" dirty="0">
                <a:latin typeface="Century Gothic" panose="020B0502020202020204" pitchFamily="34" charset="0"/>
              </a:rPr>
              <a:t>about a rule</a:t>
            </a:r>
            <a:r>
              <a:rPr lang="en-GB" sz="3600" b="1" dirty="0" smtClean="0">
                <a:latin typeface="Century Gothic" panose="020B0502020202020204" pitchFamily="34" charset="0"/>
              </a:rPr>
              <a:t>?</a:t>
            </a:r>
            <a:endParaRPr lang="en-GB" sz="3600" b="1" dirty="0">
              <a:solidFill>
                <a:srgbClr val="000000"/>
              </a:solidFill>
              <a:latin typeface="Century Gothic" panose="020B0502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1600" dirty="0">
              <a:solidFill>
                <a:srgbClr val="000000"/>
              </a:solidFill>
              <a:latin typeface="Century Gothic" panose="020B0502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dirty="0">
                <a:solidFill>
                  <a:srgbClr val="0000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Listen to the story of Sira and her frustration with following rules</a:t>
            </a:r>
            <a:r>
              <a:rPr lang="en-GB" sz="1600" dirty="0">
                <a:solidFill>
                  <a:srgbClr val="0000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endParaRPr lang="en-GB" sz="1600" dirty="0"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Picture 5" descr="A picture containing doll, toy&#10;&#10;Description automatically generated">
            <a:extLst>
              <a:ext uri="{FF2B5EF4-FFF2-40B4-BE49-F238E27FC236}">
                <a16:creationId xmlns="" xmlns:a16="http://schemas.microsoft.com/office/drawing/2014/main" id="{9B19B4C0-D180-43E5-B8C3-513B92B6117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7187782" y="2376358"/>
            <a:ext cx="1727618" cy="34552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545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613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Freeform 25"/>
          <p:cNvSpPr/>
          <p:nvPr/>
        </p:nvSpPr>
        <p:spPr>
          <a:xfrm>
            <a:off x="0" y="5989764"/>
            <a:ext cx="9144000" cy="865668"/>
          </a:xfrm>
          <a:custGeom>
            <a:avLst/>
            <a:gdLst>
              <a:gd name="connsiteX0" fmla="*/ 9144000 w 9144000"/>
              <a:gd name="connsiteY0" fmla="*/ 0 h 865668"/>
              <a:gd name="connsiteX1" fmla="*/ 9144000 w 9144000"/>
              <a:gd name="connsiteY1" fmla="*/ 481259 h 865668"/>
              <a:gd name="connsiteX2" fmla="*/ 9144000 w 9144000"/>
              <a:gd name="connsiteY2" fmla="*/ 655455 h 865668"/>
              <a:gd name="connsiteX3" fmla="*/ 9144000 w 9144000"/>
              <a:gd name="connsiteY3" fmla="*/ 865668 h 865668"/>
              <a:gd name="connsiteX4" fmla="*/ 0 w 9144000"/>
              <a:gd name="connsiteY4" fmla="*/ 865668 h 865668"/>
              <a:gd name="connsiteX5" fmla="*/ 0 w 9144000"/>
              <a:gd name="connsiteY5" fmla="*/ 655455 h 865668"/>
              <a:gd name="connsiteX6" fmla="*/ 0 w 9144000"/>
              <a:gd name="connsiteY6" fmla="*/ 481259 h 865668"/>
              <a:gd name="connsiteX7" fmla="*/ 0 w 9144000"/>
              <a:gd name="connsiteY7" fmla="*/ 356050 h 8656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865668">
                <a:moveTo>
                  <a:pt x="9144000" y="0"/>
                </a:moveTo>
                <a:lnTo>
                  <a:pt x="9144000" y="481259"/>
                </a:lnTo>
                <a:lnTo>
                  <a:pt x="9144000" y="655455"/>
                </a:lnTo>
                <a:lnTo>
                  <a:pt x="9144000" y="865668"/>
                </a:lnTo>
                <a:lnTo>
                  <a:pt x="0" y="865668"/>
                </a:lnTo>
                <a:lnTo>
                  <a:pt x="0" y="655455"/>
                </a:lnTo>
                <a:lnTo>
                  <a:pt x="0" y="481259"/>
                </a:lnTo>
                <a:lnTo>
                  <a:pt x="0" y="3560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Freeform 24"/>
          <p:cNvSpPr/>
          <p:nvPr/>
        </p:nvSpPr>
        <p:spPr>
          <a:xfrm>
            <a:off x="0" y="1"/>
            <a:ext cx="9144000" cy="1140117"/>
          </a:xfrm>
          <a:custGeom>
            <a:avLst/>
            <a:gdLst>
              <a:gd name="connsiteX0" fmla="*/ 0 w 9144000"/>
              <a:gd name="connsiteY0" fmla="*/ 0 h 1140117"/>
              <a:gd name="connsiteX1" fmla="*/ 9144000 w 9144000"/>
              <a:gd name="connsiteY1" fmla="*/ 0 h 1140117"/>
              <a:gd name="connsiteX2" fmla="*/ 9144000 w 9144000"/>
              <a:gd name="connsiteY2" fmla="*/ 484662 h 1140117"/>
              <a:gd name="connsiteX3" fmla="*/ 9144000 w 9144000"/>
              <a:gd name="connsiteY3" fmla="*/ 760270 h 1140117"/>
              <a:gd name="connsiteX4" fmla="*/ 9144000 w 9144000"/>
              <a:gd name="connsiteY4" fmla="*/ 784067 h 1140117"/>
              <a:gd name="connsiteX5" fmla="*/ 0 w 9144000"/>
              <a:gd name="connsiteY5" fmla="*/ 1140117 h 1140117"/>
              <a:gd name="connsiteX6" fmla="*/ 0 w 9144000"/>
              <a:gd name="connsiteY6" fmla="*/ 760270 h 1140117"/>
              <a:gd name="connsiteX7" fmla="*/ 0 w 9144000"/>
              <a:gd name="connsiteY7" fmla="*/ 484662 h 11401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1140117">
                <a:moveTo>
                  <a:pt x="0" y="0"/>
                </a:moveTo>
                <a:lnTo>
                  <a:pt x="9144000" y="0"/>
                </a:lnTo>
                <a:lnTo>
                  <a:pt x="9144000" y="484662"/>
                </a:lnTo>
                <a:lnTo>
                  <a:pt x="9144000" y="760270"/>
                </a:lnTo>
                <a:lnTo>
                  <a:pt x="9144000" y="784067"/>
                </a:lnTo>
                <a:lnTo>
                  <a:pt x="0" y="1140117"/>
                </a:lnTo>
                <a:lnTo>
                  <a:pt x="0" y="760270"/>
                </a:lnTo>
                <a:lnTo>
                  <a:pt x="0" y="48466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 r:link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445" y="268625"/>
            <a:ext cx="923769" cy="1033742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974360" y="6455323"/>
            <a:ext cx="511164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  <a:ea typeface="Arial" charset="0"/>
                <a:cs typeface="Arial" charset="0"/>
              </a:rPr>
              <a:t>© Young Citizens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64697" y="6293278"/>
            <a:ext cx="7944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42892"/>
            <a:r>
              <a:rPr lang="en-US" sz="2400" b="1" dirty="0">
                <a:solidFill>
                  <a:srgbClr val="F1613F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3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64697" y="2162287"/>
            <a:ext cx="82812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grpSp>
        <p:nvGrpSpPr>
          <p:cNvPr id="13" name="Group 12">
            <a:extLst>
              <a:ext uri="{FF2B5EF4-FFF2-40B4-BE49-F238E27FC236}">
                <a16:creationId xmlns="" xmlns:a16="http://schemas.microsoft.com/office/drawing/2014/main" id="{B5E2A95D-9434-43D3-A8AF-A8CDCEB6A647}"/>
              </a:ext>
            </a:extLst>
          </p:cNvPr>
          <p:cNvGrpSpPr/>
          <p:nvPr/>
        </p:nvGrpSpPr>
        <p:grpSpPr>
          <a:xfrm>
            <a:off x="737329" y="1667020"/>
            <a:ext cx="4838805" cy="3958090"/>
            <a:chOff x="5164922" y="2213648"/>
            <a:chExt cx="3581045" cy="2864836"/>
          </a:xfrm>
        </p:grpSpPr>
        <p:grpSp>
          <p:nvGrpSpPr>
            <p:cNvPr id="12" name="Group 11">
              <a:extLst>
                <a:ext uri="{FF2B5EF4-FFF2-40B4-BE49-F238E27FC236}">
                  <a16:creationId xmlns="" xmlns:a16="http://schemas.microsoft.com/office/drawing/2014/main" id="{B66D9EAC-2E4B-49EF-BF6D-9F94C2BF5B52}"/>
                </a:ext>
              </a:extLst>
            </p:cNvPr>
            <p:cNvGrpSpPr/>
            <p:nvPr/>
          </p:nvGrpSpPr>
          <p:grpSpPr>
            <a:xfrm>
              <a:off x="5164922" y="2213648"/>
              <a:ext cx="3581045" cy="2864836"/>
              <a:chOff x="5164922" y="2213648"/>
              <a:chExt cx="3581045" cy="2864836"/>
            </a:xfrm>
          </p:grpSpPr>
          <p:pic>
            <p:nvPicPr>
              <p:cNvPr id="5" name="Picture 4" descr="A picture containing electronics, computer&#10;&#10;Description automatically generated">
                <a:extLst>
                  <a:ext uri="{FF2B5EF4-FFF2-40B4-BE49-F238E27FC236}">
                    <a16:creationId xmlns="" xmlns:a16="http://schemas.microsoft.com/office/drawing/2014/main" id="{769E89A8-0E8A-4E4D-8279-BF5F5EF62F6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5164922" y="2213648"/>
                <a:ext cx="3581045" cy="2864836"/>
              </a:xfrm>
              <a:prstGeom prst="rect">
                <a:avLst/>
              </a:prstGeom>
            </p:spPr>
          </p:pic>
          <p:sp>
            <p:nvSpPr>
              <p:cNvPr id="11" name="Rectangle 10">
                <a:extLst>
                  <a:ext uri="{FF2B5EF4-FFF2-40B4-BE49-F238E27FC236}">
                    <a16:creationId xmlns="" xmlns:a16="http://schemas.microsoft.com/office/drawing/2014/main" id="{0CCA19AF-3623-45AF-9C95-16DA036DD5F9}"/>
                  </a:ext>
                </a:extLst>
              </p:cNvPr>
              <p:cNvSpPr/>
              <p:nvPr/>
            </p:nvSpPr>
            <p:spPr>
              <a:xfrm>
                <a:off x="5247862" y="2252009"/>
                <a:ext cx="3411563" cy="2041696"/>
              </a:xfrm>
              <a:prstGeom prst="rect">
                <a:avLst/>
              </a:prstGeom>
              <a:solidFill>
                <a:srgbClr val="FFFFFF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pic>
          <p:nvPicPr>
            <p:cNvPr id="7" name="Picture 6" descr="A picture containing box, room&#10;&#10;Description automatically generated">
              <a:extLst>
                <a:ext uri="{FF2B5EF4-FFF2-40B4-BE49-F238E27FC236}">
                  <a16:creationId xmlns="" xmlns:a16="http://schemas.microsoft.com/office/drawing/2014/main" id="{F7E3335E-7E57-43D8-BA2D-E072BD9DF09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t="29611" b="526"/>
            <a:stretch/>
          </p:blipFill>
          <p:spPr>
            <a:xfrm>
              <a:off x="5492416" y="2286683"/>
              <a:ext cx="2922453" cy="2007022"/>
            </a:xfrm>
            <a:prstGeom prst="roundRect">
              <a:avLst/>
            </a:prstGeom>
          </p:spPr>
        </p:pic>
      </p:grpSp>
      <p:pic>
        <p:nvPicPr>
          <p:cNvPr id="17" name="Picture 16" descr="A picture containing monitor, electronics, remote, game&#10;&#10;Description automatically generated">
            <a:extLst>
              <a:ext uri="{FF2B5EF4-FFF2-40B4-BE49-F238E27FC236}">
                <a16:creationId xmlns="" xmlns:a16="http://schemas.microsoft.com/office/drawing/2014/main" id="{FAA30678-CE48-4E51-A763-71507EBA27E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9211388">
            <a:off x="6562566" y="4157303"/>
            <a:ext cx="1014382" cy="2028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9446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613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Freeform 25"/>
          <p:cNvSpPr/>
          <p:nvPr/>
        </p:nvSpPr>
        <p:spPr>
          <a:xfrm>
            <a:off x="0" y="5989764"/>
            <a:ext cx="9144000" cy="865668"/>
          </a:xfrm>
          <a:custGeom>
            <a:avLst/>
            <a:gdLst>
              <a:gd name="connsiteX0" fmla="*/ 9144000 w 9144000"/>
              <a:gd name="connsiteY0" fmla="*/ 0 h 865668"/>
              <a:gd name="connsiteX1" fmla="*/ 9144000 w 9144000"/>
              <a:gd name="connsiteY1" fmla="*/ 481259 h 865668"/>
              <a:gd name="connsiteX2" fmla="*/ 9144000 w 9144000"/>
              <a:gd name="connsiteY2" fmla="*/ 655455 h 865668"/>
              <a:gd name="connsiteX3" fmla="*/ 9144000 w 9144000"/>
              <a:gd name="connsiteY3" fmla="*/ 865668 h 865668"/>
              <a:gd name="connsiteX4" fmla="*/ 0 w 9144000"/>
              <a:gd name="connsiteY4" fmla="*/ 865668 h 865668"/>
              <a:gd name="connsiteX5" fmla="*/ 0 w 9144000"/>
              <a:gd name="connsiteY5" fmla="*/ 655455 h 865668"/>
              <a:gd name="connsiteX6" fmla="*/ 0 w 9144000"/>
              <a:gd name="connsiteY6" fmla="*/ 481259 h 865668"/>
              <a:gd name="connsiteX7" fmla="*/ 0 w 9144000"/>
              <a:gd name="connsiteY7" fmla="*/ 356050 h 8656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865668">
                <a:moveTo>
                  <a:pt x="9144000" y="0"/>
                </a:moveTo>
                <a:lnTo>
                  <a:pt x="9144000" y="481259"/>
                </a:lnTo>
                <a:lnTo>
                  <a:pt x="9144000" y="655455"/>
                </a:lnTo>
                <a:lnTo>
                  <a:pt x="9144000" y="865668"/>
                </a:lnTo>
                <a:lnTo>
                  <a:pt x="0" y="865668"/>
                </a:lnTo>
                <a:lnTo>
                  <a:pt x="0" y="655455"/>
                </a:lnTo>
                <a:lnTo>
                  <a:pt x="0" y="481259"/>
                </a:lnTo>
                <a:lnTo>
                  <a:pt x="0" y="3560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Freeform 24"/>
          <p:cNvSpPr/>
          <p:nvPr/>
        </p:nvSpPr>
        <p:spPr>
          <a:xfrm>
            <a:off x="0" y="1"/>
            <a:ext cx="9144000" cy="1140117"/>
          </a:xfrm>
          <a:custGeom>
            <a:avLst/>
            <a:gdLst>
              <a:gd name="connsiteX0" fmla="*/ 0 w 9144000"/>
              <a:gd name="connsiteY0" fmla="*/ 0 h 1140117"/>
              <a:gd name="connsiteX1" fmla="*/ 9144000 w 9144000"/>
              <a:gd name="connsiteY1" fmla="*/ 0 h 1140117"/>
              <a:gd name="connsiteX2" fmla="*/ 9144000 w 9144000"/>
              <a:gd name="connsiteY2" fmla="*/ 484662 h 1140117"/>
              <a:gd name="connsiteX3" fmla="*/ 9144000 w 9144000"/>
              <a:gd name="connsiteY3" fmla="*/ 760270 h 1140117"/>
              <a:gd name="connsiteX4" fmla="*/ 9144000 w 9144000"/>
              <a:gd name="connsiteY4" fmla="*/ 784067 h 1140117"/>
              <a:gd name="connsiteX5" fmla="*/ 0 w 9144000"/>
              <a:gd name="connsiteY5" fmla="*/ 1140117 h 1140117"/>
              <a:gd name="connsiteX6" fmla="*/ 0 w 9144000"/>
              <a:gd name="connsiteY6" fmla="*/ 760270 h 1140117"/>
              <a:gd name="connsiteX7" fmla="*/ 0 w 9144000"/>
              <a:gd name="connsiteY7" fmla="*/ 484662 h 11401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1140117">
                <a:moveTo>
                  <a:pt x="0" y="0"/>
                </a:moveTo>
                <a:lnTo>
                  <a:pt x="9144000" y="0"/>
                </a:lnTo>
                <a:lnTo>
                  <a:pt x="9144000" y="484662"/>
                </a:lnTo>
                <a:lnTo>
                  <a:pt x="9144000" y="760270"/>
                </a:lnTo>
                <a:lnTo>
                  <a:pt x="9144000" y="784067"/>
                </a:lnTo>
                <a:lnTo>
                  <a:pt x="0" y="1140117"/>
                </a:lnTo>
                <a:lnTo>
                  <a:pt x="0" y="760270"/>
                </a:lnTo>
                <a:lnTo>
                  <a:pt x="0" y="48466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 r:link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445" y="268625"/>
            <a:ext cx="923769" cy="1033742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974360" y="6455323"/>
            <a:ext cx="511164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  <a:ea typeface="Arial" charset="0"/>
                <a:cs typeface="Arial" charset="0"/>
              </a:rPr>
              <a:t>© Young Citizens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64697" y="6293278"/>
            <a:ext cx="7944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42892"/>
            <a:r>
              <a:rPr lang="en-US" sz="2400" b="1" dirty="0">
                <a:solidFill>
                  <a:srgbClr val="F1613F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4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64697" y="2162287"/>
            <a:ext cx="82812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9" name="Picture 8" descr="A picture containing brush&#10;&#10;Description automatically generated">
            <a:extLst>
              <a:ext uri="{FF2B5EF4-FFF2-40B4-BE49-F238E27FC236}">
                <a16:creationId xmlns="" xmlns:a16="http://schemas.microsoft.com/office/drawing/2014/main" id="{9FA8FE48-DE47-4AB9-99CB-11269D2E2EF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64032" y="2553120"/>
            <a:ext cx="4294777" cy="2885819"/>
          </a:xfrm>
          <a:prstGeom prst="rect">
            <a:avLst/>
          </a:prstGeom>
        </p:spPr>
      </p:pic>
      <p:pic>
        <p:nvPicPr>
          <p:cNvPr id="12" name="Picture 11" descr="A screen shot of a computer&#10;&#10;Description automatically generated">
            <a:extLst>
              <a:ext uri="{FF2B5EF4-FFF2-40B4-BE49-F238E27FC236}">
                <a16:creationId xmlns="" xmlns:a16="http://schemas.microsoft.com/office/drawing/2014/main" id="{90D3E3B4-6D93-43CF-A0AD-313A3A7570E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20918679">
            <a:off x="1253738" y="1962119"/>
            <a:ext cx="1641766" cy="30010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3067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613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Freeform 25"/>
          <p:cNvSpPr/>
          <p:nvPr/>
        </p:nvSpPr>
        <p:spPr>
          <a:xfrm>
            <a:off x="0" y="5989764"/>
            <a:ext cx="9144000" cy="865668"/>
          </a:xfrm>
          <a:custGeom>
            <a:avLst/>
            <a:gdLst>
              <a:gd name="connsiteX0" fmla="*/ 9144000 w 9144000"/>
              <a:gd name="connsiteY0" fmla="*/ 0 h 865668"/>
              <a:gd name="connsiteX1" fmla="*/ 9144000 w 9144000"/>
              <a:gd name="connsiteY1" fmla="*/ 481259 h 865668"/>
              <a:gd name="connsiteX2" fmla="*/ 9144000 w 9144000"/>
              <a:gd name="connsiteY2" fmla="*/ 655455 h 865668"/>
              <a:gd name="connsiteX3" fmla="*/ 9144000 w 9144000"/>
              <a:gd name="connsiteY3" fmla="*/ 865668 h 865668"/>
              <a:gd name="connsiteX4" fmla="*/ 0 w 9144000"/>
              <a:gd name="connsiteY4" fmla="*/ 865668 h 865668"/>
              <a:gd name="connsiteX5" fmla="*/ 0 w 9144000"/>
              <a:gd name="connsiteY5" fmla="*/ 655455 h 865668"/>
              <a:gd name="connsiteX6" fmla="*/ 0 w 9144000"/>
              <a:gd name="connsiteY6" fmla="*/ 481259 h 865668"/>
              <a:gd name="connsiteX7" fmla="*/ 0 w 9144000"/>
              <a:gd name="connsiteY7" fmla="*/ 356050 h 8656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865668">
                <a:moveTo>
                  <a:pt x="9144000" y="0"/>
                </a:moveTo>
                <a:lnTo>
                  <a:pt x="9144000" y="481259"/>
                </a:lnTo>
                <a:lnTo>
                  <a:pt x="9144000" y="655455"/>
                </a:lnTo>
                <a:lnTo>
                  <a:pt x="9144000" y="865668"/>
                </a:lnTo>
                <a:lnTo>
                  <a:pt x="0" y="865668"/>
                </a:lnTo>
                <a:lnTo>
                  <a:pt x="0" y="655455"/>
                </a:lnTo>
                <a:lnTo>
                  <a:pt x="0" y="481259"/>
                </a:lnTo>
                <a:lnTo>
                  <a:pt x="0" y="3560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Freeform 24"/>
          <p:cNvSpPr/>
          <p:nvPr/>
        </p:nvSpPr>
        <p:spPr>
          <a:xfrm>
            <a:off x="0" y="1"/>
            <a:ext cx="9144000" cy="1140117"/>
          </a:xfrm>
          <a:custGeom>
            <a:avLst/>
            <a:gdLst>
              <a:gd name="connsiteX0" fmla="*/ 0 w 9144000"/>
              <a:gd name="connsiteY0" fmla="*/ 0 h 1140117"/>
              <a:gd name="connsiteX1" fmla="*/ 9144000 w 9144000"/>
              <a:gd name="connsiteY1" fmla="*/ 0 h 1140117"/>
              <a:gd name="connsiteX2" fmla="*/ 9144000 w 9144000"/>
              <a:gd name="connsiteY2" fmla="*/ 484662 h 1140117"/>
              <a:gd name="connsiteX3" fmla="*/ 9144000 w 9144000"/>
              <a:gd name="connsiteY3" fmla="*/ 760270 h 1140117"/>
              <a:gd name="connsiteX4" fmla="*/ 9144000 w 9144000"/>
              <a:gd name="connsiteY4" fmla="*/ 784067 h 1140117"/>
              <a:gd name="connsiteX5" fmla="*/ 0 w 9144000"/>
              <a:gd name="connsiteY5" fmla="*/ 1140117 h 1140117"/>
              <a:gd name="connsiteX6" fmla="*/ 0 w 9144000"/>
              <a:gd name="connsiteY6" fmla="*/ 760270 h 1140117"/>
              <a:gd name="connsiteX7" fmla="*/ 0 w 9144000"/>
              <a:gd name="connsiteY7" fmla="*/ 484662 h 11401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1140117">
                <a:moveTo>
                  <a:pt x="0" y="0"/>
                </a:moveTo>
                <a:lnTo>
                  <a:pt x="9144000" y="0"/>
                </a:lnTo>
                <a:lnTo>
                  <a:pt x="9144000" y="484662"/>
                </a:lnTo>
                <a:lnTo>
                  <a:pt x="9144000" y="760270"/>
                </a:lnTo>
                <a:lnTo>
                  <a:pt x="9144000" y="784067"/>
                </a:lnTo>
                <a:lnTo>
                  <a:pt x="0" y="1140117"/>
                </a:lnTo>
                <a:lnTo>
                  <a:pt x="0" y="760270"/>
                </a:lnTo>
                <a:lnTo>
                  <a:pt x="0" y="48466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 r:link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445" y="268625"/>
            <a:ext cx="923769" cy="1033742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974360" y="6455323"/>
            <a:ext cx="511164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  <a:ea typeface="Arial" charset="0"/>
                <a:cs typeface="Arial" charset="0"/>
              </a:rPr>
              <a:t>© Young Citizens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64697" y="6293278"/>
            <a:ext cx="7944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42892"/>
            <a:r>
              <a:rPr lang="en-US" sz="2400" b="1" dirty="0">
                <a:solidFill>
                  <a:srgbClr val="F1613F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5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64697" y="2162287"/>
            <a:ext cx="82812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5" name="Picture 4" descr="A picture containing computer, door&#10;&#10;Description automatically generated">
            <a:extLst>
              <a:ext uri="{FF2B5EF4-FFF2-40B4-BE49-F238E27FC236}">
                <a16:creationId xmlns="" xmlns:a16="http://schemas.microsoft.com/office/drawing/2014/main" id="{09A29763-D180-4743-A5E1-F7961D9E40EA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-20000" contrast="20000"/>
                    </a14:imgEffect>
                  </a14:imgLayer>
                </a14:imgProps>
              </a:ext>
            </a:extLst>
          </a:blip>
          <a:srcRect r="15659"/>
          <a:stretch/>
        </p:blipFill>
        <p:spPr>
          <a:xfrm>
            <a:off x="3250557" y="1414458"/>
            <a:ext cx="2642885" cy="4421418"/>
          </a:xfrm>
          <a:prstGeom prst="rect">
            <a:avLst/>
          </a:prstGeom>
          <a:ln>
            <a:solidFill>
              <a:schemeClr val="tx1"/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7" name="Picture 6" descr="A picture containing drawing&#10;&#10;Description automatically generated">
            <a:extLst>
              <a:ext uri="{FF2B5EF4-FFF2-40B4-BE49-F238E27FC236}">
                <a16:creationId xmlns="" xmlns:a16="http://schemas.microsoft.com/office/drawing/2014/main" id="{5907E7A5-6993-4313-9201-FB3BED11751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131945">
            <a:off x="1807997" y="976177"/>
            <a:ext cx="2899897" cy="1995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3598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613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Freeform 25"/>
          <p:cNvSpPr/>
          <p:nvPr/>
        </p:nvSpPr>
        <p:spPr>
          <a:xfrm>
            <a:off x="0" y="5989764"/>
            <a:ext cx="9144000" cy="865668"/>
          </a:xfrm>
          <a:custGeom>
            <a:avLst/>
            <a:gdLst>
              <a:gd name="connsiteX0" fmla="*/ 9144000 w 9144000"/>
              <a:gd name="connsiteY0" fmla="*/ 0 h 865668"/>
              <a:gd name="connsiteX1" fmla="*/ 9144000 w 9144000"/>
              <a:gd name="connsiteY1" fmla="*/ 481259 h 865668"/>
              <a:gd name="connsiteX2" fmla="*/ 9144000 w 9144000"/>
              <a:gd name="connsiteY2" fmla="*/ 655455 h 865668"/>
              <a:gd name="connsiteX3" fmla="*/ 9144000 w 9144000"/>
              <a:gd name="connsiteY3" fmla="*/ 865668 h 865668"/>
              <a:gd name="connsiteX4" fmla="*/ 0 w 9144000"/>
              <a:gd name="connsiteY4" fmla="*/ 865668 h 865668"/>
              <a:gd name="connsiteX5" fmla="*/ 0 w 9144000"/>
              <a:gd name="connsiteY5" fmla="*/ 655455 h 865668"/>
              <a:gd name="connsiteX6" fmla="*/ 0 w 9144000"/>
              <a:gd name="connsiteY6" fmla="*/ 481259 h 865668"/>
              <a:gd name="connsiteX7" fmla="*/ 0 w 9144000"/>
              <a:gd name="connsiteY7" fmla="*/ 356050 h 8656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865668">
                <a:moveTo>
                  <a:pt x="9144000" y="0"/>
                </a:moveTo>
                <a:lnTo>
                  <a:pt x="9144000" y="481259"/>
                </a:lnTo>
                <a:lnTo>
                  <a:pt x="9144000" y="655455"/>
                </a:lnTo>
                <a:lnTo>
                  <a:pt x="9144000" y="865668"/>
                </a:lnTo>
                <a:lnTo>
                  <a:pt x="0" y="865668"/>
                </a:lnTo>
                <a:lnTo>
                  <a:pt x="0" y="655455"/>
                </a:lnTo>
                <a:lnTo>
                  <a:pt x="0" y="481259"/>
                </a:lnTo>
                <a:lnTo>
                  <a:pt x="0" y="3560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Freeform 24"/>
          <p:cNvSpPr/>
          <p:nvPr/>
        </p:nvSpPr>
        <p:spPr>
          <a:xfrm>
            <a:off x="0" y="1"/>
            <a:ext cx="9144000" cy="1140117"/>
          </a:xfrm>
          <a:custGeom>
            <a:avLst/>
            <a:gdLst>
              <a:gd name="connsiteX0" fmla="*/ 0 w 9144000"/>
              <a:gd name="connsiteY0" fmla="*/ 0 h 1140117"/>
              <a:gd name="connsiteX1" fmla="*/ 9144000 w 9144000"/>
              <a:gd name="connsiteY1" fmla="*/ 0 h 1140117"/>
              <a:gd name="connsiteX2" fmla="*/ 9144000 w 9144000"/>
              <a:gd name="connsiteY2" fmla="*/ 484662 h 1140117"/>
              <a:gd name="connsiteX3" fmla="*/ 9144000 w 9144000"/>
              <a:gd name="connsiteY3" fmla="*/ 760270 h 1140117"/>
              <a:gd name="connsiteX4" fmla="*/ 9144000 w 9144000"/>
              <a:gd name="connsiteY4" fmla="*/ 784067 h 1140117"/>
              <a:gd name="connsiteX5" fmla="*/ 0 w 9144000"/>
              <a:gd name="connsiteY5" fmla="*/ 1140117 h 1140117"/>
              <a:gd name="connsiteX6" fmla="*/ 0 w 9144000"/>
              <a:gd name="connsiteY6" fmla="*/ 760270 h 1140117"/>
              <a:gd name="connsiteX7" fmla="*/ 0 w 9144000"/>
              <a:gd name="connsiteY7" fmla="*/ 484662 h 11401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1140117">
                <a:moveTo>
                  <a:pt x="0" y="0"/>
                </a:moveTo>
                <a:lnTo>
                  <a:pt x="9144000" y="0"/>
                </a:lnTo>
                <a:lnTo>
                  <a:pt x="9144000" y="484662"/>
                </a:lnTo>
                <a:lnTo>
                  <a:pt x="9144000" y="760270"/>
                </a:lnTo>
                <a:lnTo>
                  <a:pt x="9144000" y="784067"/>
                </a:lnTo>
                <a:lnTo>
                  <a:pt x="0" y="1140117"/>
                </a:lnTo>
                <a:lnTo>
                  <a:pt x="0" y="760270"/>
                </a:lnTo>
                <a:lnTo>
                  <a:pt x="0" y="48466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 r:link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445" y="268625"/>
            <a:ext cx="923769" cy="1033742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974360" y="6455323"/>
            <a:ext cx="511164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  <a:ea typeface="Arial" charset="0"/>
                <a:cs typeface="Arial" charset="0"/>
              </a:rPr>
              <a:t>© Young Citizens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64697" y="6293278"/>
            <a:ext cx="7944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42892"/>
            <a:r>
              <a:rPr lang="en-US" sz="2400" b="1" dirty="0">
                <a:solidFill>
                  <a:srgbClr val="F1613F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6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64697" y="2162287"/>
            <a:ext cx="82812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14" name="Picture 13" descr="A picture containing drawing, bed, sign&#10;&#10;Description automatically generated">
            <a:extLst>
              <a:ext uri="{FF2B5EF4-FFF2-40B4-BE49-F238E27FC236}">
                <a16:creationId xmlns="" xmlns:a16="http://schemas.microsoft.com/office/drawing/2014/main" id="{2C51B1ED-BCCD-4BF7-8DE7-A38FA5EBF03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2494051" y="3203477"/>
            <a:ext cx="4777786" cy="2694970"/>
          </a:xfrm>
          <a:prstGeom prst="rect">
            <a:avLst/>
          </a:prstGeom>
        </p:spPr>
      </p:pic>
      <p:grpSp>
        <p:nvGrpSpPr>
          <p:cNvPr id="30" name="Group 29">
            <a:extLst>
              <a:ext uri="{FF2B5EF4-FFF2-40B4-BE49-F238E27FC236}">
                <a16:creationId xmlns="" xmlns:a16="http://schemas.microsoft.com/office/drawing/2014/main" id="{5CA860F5-AA42-4A1B-9932-4C36F08E23DA}"/>
              </a:ext>
            </a:extLst>
          </p:cNvPr>
          <p:cNvGrpSpPr/>
          <p:nvPr/>
        </p:nvGrpSpPr>
        <p:grpSpPr>
          <a:xfrm>
            <a:off x="2927285" y="1323536"/>
            <a:ext cx="1988817" cy="2367145"/>
            <a:chOff x="5134443" y="1117237"/>
            <a:chExt cx="1903126" cy="2090099"/>
          </a:xfrm>
        </p:grpSpPr>
        <p:grpSp>
          <p:nvGrpSpPr>
            <p:cNvPr id="23" name="Group 22">
              <a:extLst>
                <a:ext uri="{FF2B5EF4-FFF2-40B4-BE49-F238E27FC236}">
                  <a16:creationId xmlns="" xmlns:a16="http://schemas.microsoft.com/office/drawing/2014/main" id="{58183EEB-63F8-40E0-B583-4DCC70D16BEA}"/>
                </a:ext>
              </a:extLst>
            </p:cNvPr>
            <p:cNvGrpSpPr/>
            <p:nvPr/>
          </p:nvGrpSpPr>
          <p:grpSpPr>
            <a:xfrm>
              <a:off x="5134443" y="1117237"/>
              <a:ext cx="1903126" cy="2090099"/>
              <a:chOff x="5134443" y="1117237"/>
              <a:chExt cx="1903126" cy="2090099"/>
            </a:xfrm>
          </p:grpSpPr>
          <p:sp>
            <p:nvSpPr>
              <p:cNvPr id="21" name="Rectangle 20">
                <a:extLst>
                  <a:ext uri="{FF2B5EF4-FFF2-40B4-BE49-F238E27FC236}">
                    <a16:creationId xmlns="" xmlns:a16="http://schemas.microsoft.com/office/drawing/2014/main" id="{6F150F8A-D819-43A0-B687-A3161A1B662C}"/>
                  </a:ext>
                </a:extLst>
              </p:cNvPr>
              <p:cNvSpPr/>
              <p:nvPr/>
            </p:nvSpPr>
            <p:spPr>
              <a:xfrm>
                <a:off x="5134443" y="1117237"/>
                <a:ext cx="1903126" cy="2090099"/>
              </a:xfrm>
              <a:prstGeom prst="rect">
                <a:avLst/>
              </a:prstGeom>
              <a:solidFill>
                <a:srgbClr val="BF5F00"/>
              </a:solidFill>
              <a:ln w="95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2" name="Rectangle 21">
                <a:extLst>
                  <a:ext uri="{FF2B5EF4-FFF2-40B4-BE49-F238E27FC236}">
                    <a16:creationId xmlns="" xmlns:a16="http://schemas.microsoft.com/office/drawing/2014/main" id="{312994A0-F00F-4F1C-A1B6-4A1D9390A28C}"/>
                  </a:ext>
                </a:extLst>
              </p:cNvPr>
              <p:cNvSpPr/>
              <p:nvPr/>
            </p:nvSpPr>
            <p:spPr>
              <a:xfrm>
                <a:off x="5221301" y="1166234"/>
                <a:ext cx="1729409" cy="1964592"/>
              </a:xfrm>
              <a:prstGeom prst="rect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pic>
          <p:nvPicPr>
            <p:cNvPr id="29" name="Picture 28" descr="A picture containing television, light, screen, monitor&#10;&#10;Description automatically generated">
              <a:extLst>
                <a:ext uri="{FF2B5EF4-FFF2-40B4-BE49-F238E27FC236}">
                  <a16:creationId xmlns="" xmlns:a16="http://schemas.microsoft.com/office/drawing/2014/main" id="{4451C04C-588F-4BD5-9ADD-8839451A477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68875" b="29322"/>
            <a:stretch/>
          </p:blipFill>
          <p:spPr>
            <a:xfrm>
              <a:off x="5221300" y="1187170"/>
              <a:ext cx="1729409" cy="196353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602101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613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="" xmlns:a16="http://schemas.microsoft.com/office/drawing/2014/main" id="{5896F0EB-FDE8-47AB-BBFD-8E392FB6476F}"/>
              </a:ext>
            </a:extLst>
          </p:cNvPr>
          <p:cNvGrpSpPr/>
          <p:nvPr/>
        </p:nvGrpSpPr>
        <p:grpSpPr>
          <a:xfrm>
            <a:off x="1848920" y="1605677"/>
            <a:ext cx="5512823" cy="4643263"/>
            <a:chOff x="4403151" y="2406708"/>
            <a:chExt cx="4495567" cy="3638579"/>
          </a:xfrm>
        </p:grpSpPr>
        <p:pic>
          <p:nvPicPr>
            <p:cNvPr id="39" name="Picture 38" descr="A close up of a logo&#10;&#10;Description automatically generated">
              <a:extLst>
                <a:ext uri="{FF2B5EF4-FFF2-40B4-BE49-F238E27FC236}">
                  <a16:creationId xmlns="" xmlns:a16="http://schemas.microsoft.com/office/drawing/2014/main" id="{80A9476E-16A5-4294-95A5-E7B9CCEEB1D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duotone>
                <a:prstClr val="black"/>
                <a:srgbClr val="D59A4B">
                  <a:tint val="45000"/>
                  <a:satMod val="400000"/>
                </a:srgbClr>
              </a:duotone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saturation sat="40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 rot="2782148" flipH="1">
              <a:off x="5776224" y="4578560"/>
              <a:ext cx="1265604" cy="1667849"/>
            </a:xfrm>
            <a:prstGeom prst="rect">
              <a:avLst/>
            </a:prstGeom>
          </p:spPr>
        </p:pic>
        <p:pic>
          <p:nvPicPr>
            <p:cNvPr id="5" name="Picture 4" descr="A close up of a piano&#10;&#10;Description automatically generated">
              <a:extLst>
                <a:ext uri="{FF2B5EF4-FFF2-40B4-BE49-F238E27FC236}">
                  <a16:creationId xmlns="" xmlns:a16="http://schemas.microsoft.com/office/drawing/2014/main" id="{C4A54273-D024-4A7E-A0B2-BC88A5B8C19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b="41206"/>
            <a:stretch/>
          </p:blipFill>
          <p:spPr>
            <a:xfrm>
              <a:off x="4403151" y="3618382"/>
              <a:ext cx="4495567" cy="1619983"/>
            </a:xfrm>
            <a:prstGeom prst="rect">
              <a:avLst/>
            </a:prstGeom>
          </p:spPr>
        </p:pic>
        <p:pic>
          <p:nvPicPr>
            <p:cNvPr id="34" name="Picture 33" descr="A picture containing table, stool, drawing&#10;&#10;Description automatically generated">
              <a:extLst>
                <a:ext uri="{FF2B5EF4-FFF2-40B4-BE49-F238E27FC236}">
                  <a16:creationId xmlns="" xmlns:a16="http://schemas.microsoft.com/office/drawing/2014/main" id="{CFF63E54-3853-4A42-BF46-E521F6A0FDC5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ackgroundRemoval t="10000" b="90000" l="10000" r="9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5993709" y="2406708"/>
              <a:ext cx="2010300" cy="2010300"/>
            </a:xfrm>
            <a:prstGeom prst="rect">
              <a:avLst/>
            </a:prstGeom>
          </p:spPr>
        </p:pic>
        <p:pic>
          <p:nvPicPr>
            <p:cNvPr id="12" name="Picture 11" descr="A close up of a logo&#10;&#10;Description automatically generated">
              <a:extLst>
                <a:ext uri="{FF2B5EF4-FFF2-40B4-BE49-F238E27FC236}">
                  <a16:creationId xmlns="" xmlns:a16="http://schemas.microsoft.com/office/drawing/2014/main" id="{AD0E8810-159D-496C-B867-8242E3A60E0B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 rot="3432800">
              <a:off x="4919074" y="3184973"/>
              <a:ext cx="792207" cy="760023"/>
            </a:xfrm>
            <a:prstGeom prst="rect">
              <a:avLst/>
            </a:prstGeom>
          </p:spPr>
        </p:pic>
        <p:pic>
          <p:nvPicPr>
            <p:cNvPr id="19" name="Picture 18" descr="A picture containing computer&#10;&#10;Description automatically generated">
              <a:extLst>
                <a:ext uri="{FF2B5EF4-FFF2-40B4-BE49-F238E27FC236}">
                  <a16:creationId xmlns="" xmlns:a16="http://schemas.microsoft.com/office/drawing/2014/main" id="{71BCBCBE-3F37-408E-A5BE-52ABD831ABBC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rot="1144635">
              <a:off x="7464313" y="2842853"/>
              <a:ext cx="1369557" cy="1415347"/>
            </a:xfrm>
            <a:prstGeom prst="rect">
              <a:avLst/>
            </a:prstGeom>
          </p:spPr>
        </p:pic>
        <p:pic>
          <p:nvPicPr>
            <p:cNvPr id="28" name="Picture 27" descr="A picture containing implement, stationary, pencil&#10;&#10;Description automatically generated">
              <a:extLst>
                <a:ext uri="{FF2B5EF4-FFF2-40B4-BE49-F238E27FC236}">
                  <a16:creationId xmlns="" xmlns:a16="http://schemas.microsoft.com/office/drawing/2014/main" id="{AB30400A-DB5E-4ADD-AEF5-BD363B3FBF5A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 rot="20155371">
              <a:off x="5982937" y="2875936"/>
              <a:ext cx="737516" cy="1260078"/>
            </a:xfrm>
            <a:prstGeom prst="rect">
              <a:avLst/>
            </a:prstGeom>
          </p:spPr>
        </p:pic>
        <p:pic>
          <p:nvPicPr>
            <p:cNvPr id="32" name="Picture 31" descr="A picture containing box, table&#10;&#10;Description automatically generated">
              <a:extLst>
                <a:ext uri="{FF2B5EF4-FFF2-40B4-BE49-F238E27FC236}">
                  <a16:creationId xmlns="" xmlns:a16="http://schemas.microsoft.com/office/drawing/2014/main" id="{FDEB06C7-883C-4FE2-A7A2-952790E184A4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 rot="18450604">
              <a:off x="6665623" y="4167778"/>
              <a:ext cx="1567276" cy="1259749"/>
            </a:xfrm>
            <a:prstGeom prst="rect">
              <a:avLst/>
            </a:prstGeom>
          </p:spPr>
        </p:pic>
        <p:pic>
          <p:nvPicPr>
            <p:cNvPr id="36" name="Picture 35" descr="A close up of a logo&#10;&#10;Description automatically generated">
              <a:extLst>
                <a:ext uri="{FF2B5EF4-FFF2-40B4-BE49-F238E27FC236}">
                  <a16:creationId xmlns="" xmlns:a16="http://schemas.microsoft.com/office/drawing/2014/main" id="{A5DF5C8D-D997-4339-8C28-3E1EB93CCA9C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/>
            <a:stretch>
              <a:fillRect/>
            </a:stretch>
          </p:blipFill>
          <p:spPr>
            <a:xfrm rot="19661940">
              <a:off x="5654185" y="4363622"/>
              <a:ext cx="378040" cy="317367"/>
            </a:xfrm>
            <a:prstGeom prst="rect">
              <a:avLst/>
            </a:prstGeom>
          </p:spPr>
        </p:pic>
      </p:grpSp>
      <p:sp>
        <p:nvSpPr>
          <p:cNvPr id="26" name="Freeform 25"/>
          <p:cNvSpPr/>
          <p:nvPr/>
        </p:nvSpPr>
        <p:spPr>
          <a:xfrm>
            <a:off x="0" y="5989764"/>
            <a:ext cx="9144000" cy="865668"/>
          </a:xfrm>
          <a:custGeom>
            <a:avLst/>
            <a:gdLst>
              <a:gd name="connsiteX0" fmla="*/ 9144000 w 9144000"/>
              <a:gd name="connsiteY0" fmla="*/ 0 h 865668"/>
              <a:gd name="connsiteX1" fmla="*/ 9144000 w 9144000"/>
              <a:gd name="connsiteY1" fmla="*/ 481259 h 865668"/>
              <a:gd name="connsiteX2" fmla="*/ 9144000 w 9144000"/>
              <a:gd name="connsiteY2" fmla="*/ 655455 h 865668"/>
              <a:gd name="connsiteX3" fmla="*/ 9144000 w 9144000"/>
              <a:gd name="connsiteY3" fmla="*/ 865668 h 865668"/>
              <a:gd name="connsiteX4" fmla="*/ 0 w 9144000"/>
              <a:gd name="connsiteY4" fmla="*/ 865668 h 865668"/>
              <a:gd name="connsiteX5" fmla="*/ 0 w 9144000"/>
              <a:gd name="connsiteY5" fmla="*/ 655455 h 865668"/>
              <a:gd name="connsiteX6" fmla="*/ 0 w 9144000"/>
              <a:gd name="connsiteY6" fmla="*/ 481259 h 865668"/>
              <a:gd name="connsiteX7" fmla="*/ 0 w 9144000"/>
              <a:gd name="connsiteY7" fmla="*/ 356050 h 8656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865668">
                <a:moveTo>
                  <a:pt x="9144000" y="0"/>
                </a:moveTo>
                <a:lnTo>
                  <a:pt x="9144000" y="481259"/>
                </a:lnTo>
                <a:lnTo>
                  <a:pt x="9144000" y="655455"/>
                </a:lnTo>
                <a:lnTo>
                  <a:pt x="9144000" y="865668"/>
                </a:lnTo>
                <a:lnTo>
                  <a:pt x="0" y="865668"/>
                </a:lnTo>
                <a:lnTo>
                  <a:pt x="0" y="655455"/>
                </a:lnTo>
                <a:lnTo>
                  <a:pt x="0" y="481259"/>
                </a:lnTo>
                <a:lnTo>
                  <a:pt x="0" y="3560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Freeform 24"/>
          <p:cNvSpPr/>
          <p:nvPr/>
        </p:nvSpPr>
        <p:spPr>
          <a:xfrm>
            <a:off x="0" y="1"/>
            <a:ext cx="9144000" cy="1140117"/>
          </a:xfrm>
          <a:custGeom>
            <a:avLst/>
            <a:gdLst>
              <a:gd name="connsiteX0" fmla="*/ 0 w 9144000"/>
              <a:gd name="connsiteY0" fmla="*/ 0 h 1140117"/>
              <a:gd name="connsiteX1" fmla="*/ 9144000 w 9144000"/>
              <a:gd name="connsiteY1" fmla="*/ 0 h 1140117"/>
              <a:gd name="connsiteX2" fmla="*/ 9144000 w 9144000"/>
              <a:gd name="connsiteY2" fmla="*/ 484662 h 1140117"/>
              <a:gd name="connsiteX3" fmla="*/ 9144000 w 9144000"/>
              <a:gd name="connsiteY3" fmla="*/ 760270 h 1140117"/>
              <a:gd name="connsiteX4" fmla="*/ 9144000 w 9144000"/>
              <a:gd name="connsiteY4" fmla="*/ 784067 h 1140117"/>
              <a:gd name="connsiteX5" fmla="*/ 0 w 9144000"/>
              <a:gd name="connsiteY5" fmla="*/ 1140117 h 1140117"/>
              <a:gd name="connsiteX6" fmla="*/ 0 w 9144000"/>
              <a:gd name="connsiteY6" fmla="*/ 760270 h 1140117"/>
              <a:gd name="connsiteX7" fmla="*/ 0 w 9144000"/>
              <a:gd name="connsiteY7" fmla="*/ 484662 h 11401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1140117">
                <a:moveTo>
                  <a:pt x="0" y="0"/>
                </a:moveTo>
                <a:lnTo>
                  <a:pt x="9144000" y="0"/>
                </a:lnTo>
                <a:lnTo>
                  <a:pt x="9144000" y="484662"/>
                </a:lnTo>
                <a:lnTo>
                  <a:pt x="9144000" y="760270"/>
                </a:lnTo>
                <a:lnTo>
                  <a:pt x="9144000" y="784067"/>
                </a:lnTo>
                <a:lnTo>
                  <a:pt x="0" y="1140117"/>
                </a:lnTo>
                <a:lnTo>
                  <a:pt x="0" y="760270"/>
                </a:lnTo>
                <a:lnTo>
                  <a:pt x="0" y="48466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13" r:link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445" y="268625"/>
            <a:ext cx="923769" cy="1033742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974360" y="6455323"/>
            <a:ext cx="511164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  <a:ea typeface="Arial" charset="0"/>
                <a:cs typeface="Arial" charset="0"/>
              </a:rPr>
              <a:t>© Young Citizens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64697" y="6293278"/>
            <a:ext cx="7944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42892"/>
            <a:r>
              <a:rPr lang="en-US" sz="2400" b="1" dirty="0">
                <a:solidFill>
                  <a:srgbClr val="F1613F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7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64697" y="2162287"/>
            <a:ext cx="82812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39611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613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Freeform 25"/>
          <p:cNvSpPr/>
          <p:nvPr/>
        </p:nvSpPr>
        <p:spPr>
          <a:xfrm>
            <a:off x="0" y="5989764"/>
            <a:ext cx="9144000" cy="865668"/>
          </a:xfrm>
          <a:custGeom>
            <a:avLst/>
            <a:gdLst>
              <a:gd name="connsiteX0" fmla="*/ 9144000 w 9144000"/>
              <a:gd name="connsiteY0" fmla="*/ 0 h 865668"/>
              <a:gd name="connsiteX1" fmla="*/ 9144000 w 9144000"/>
              <a:gd name="connsiteY1" fmla="*/ 481259 h 865668"/>
              <a:gd name="connsiteX2" fmla="*/ 9144000 w 9144000"/>
              <a:gd name="connsiteY2" fmla="*/ 655455 h 865668"/>
              <a:gd name="connsiteX3" fmla="*/ 9144000 w 9144000"/>
              <a:gd name="connsiteY3" fmla="*/ 865668 h 865668"/>
              <a:gd name="connsiteX4" fmla="*/ 0 w 9144000"/>
              <a:gd name="connsiteY4" fmla="*/ 865668 h 865668"/>
              <a:gd name="connsiteX5" fmla="*/ 0 w 9144000"/>
              <a:gd name="connsiteY5" fmla="*/ 655455 h 865668"/>
              <a:gd name="connsiteX6" fmla="*/ 0 w 9144000"/>
              <a:gd name="connsiteY6" fmla="*/ 481259 h 865668"/>
              <a:gd name="connsiteX7" fmla="*/ 0 w 9144000"/>
              <a:gd name="connsiteY7" fmla="*/ 356050 h 8656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865668">
                <a:moveTo>
                  <a:pt x="9144000" y="0"/>
                </a:moveTo>
                <a:lnTo>
                  <a:pt x="9144000" y="481259"/>
                </a:lnTo>
                <a:lnTo>
                  <a:pt x="9144000" y="655455"/>
                </a:lnTo>
                <a:lnTo>
                  <a:pt x="9144000" y="865668"/>
                </a:lnTo>
                <a:lnTo>
                  <a:pt x="0" y="865668"/>
                </a:lnTo>
                <a:lnTo>
                  <a:pt x="0" y="655455"/>
                </a:lnTo>
                <a:lnTo>
                  <a:pt x="0" y="481259"/>
                </a:lnTo>
                <a:lnTo>
                  <a:pt x="0" y="3560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Freeform 24"/>
          <p:cNvSpPr/>
          <p:nvPr/>
        </p:nvSpPr>
        <p:spPr>
          <a:xfrm>
            <a:off x="0" y="1"/>
            <a:ext cx="9144000" cy="1140117"/>
          </a:xfrm>
          <a:custGeom>
            <a:avLst/>
            <a:gdLst>
              <a:gd name="connsiteX0" fmla="*/ 0 w 9144000"/>
              <a:gd name="connsiteY0" fmla="*/ 0 h 1140117"/>
              <a:gd name="connsiteX1" fmla="*/ 9144000 w 9144000"/>
              <a:gd name="connsiteY1" fmla="*/ 0 h 1140117"/>
              <a:gd name="connsiteX2" fmla="*/ 9144000 w 9144000"/>
              <a:gd name="connsiteY2" fmla="*/ 484662 h 1140117"/>
              <a:gd name="connsiteX3" fmla="*/ 9144000 w 9144000"/>
              <a:gd name="connsiteY3" fmla="*/ 760270 h 1140117"/>
              <a:gd name="connsiteX4" fmla="*/ 9144000 w 9144000"/>
              <a:gd name="connsiteY4" fmla="*/ 784067 h 1140117"/>
              <a:gd name="connsiteX5" fmla="*/ 0 w 9144000"/>
              <a:gd name="connsiteY5" fmla="*/ 1140117 h 1140117"/>
              <a:gd name="connsiteX6" fmla="*/ 0 w 9144000"/>
              <a:gd name="connsiteY6" fmla="*/ 760270 h 1140117"/>
              <a:gd name="connsiteX7" fmla="*/ 0 w 9144000"/>
              <a:gd name="connsiteY7" fmla="*/ 484662 h 11401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1140117">
                <a:moveTo>
                  <a:pt x="0" y="0"/>
                </a:moveTo>
                <a:lnTo>
                  <a:pt x="9144000" y="0"/>
                </a:lnTo>
                <a:lnTo>
                  <a:pt x="9144000" y="484662"/>
                </a:lnTo>
                <a:lnTo>
                  <a:pt x="9144000" y="760270"/>
                </a:lnTo>
                <a:lnTo>
                  <a:pt x="9144000" y="784067"/>
                </a:lnTo>
                <a:lnTo>
                  <a:pt x="0" y="1140117"/>
                </a:lnTo>
                <a:lnTo>
                  <a:pt x="0" y="760270"/>
                </a:lnTo>
                <a:lnTo>
                  <a:pt x="0" y="48466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 r:link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445" y="268625"/>
            <a:ext cx="923769" cy="1033742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974360" y="6455323"/>
            <a:ext cx="511164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  <a:ea typeface="Arial" charset="0"/>
                <a:cs typeface="Arial" charset="0"/>
              </a:rPr>
              <a:t>© Young Citizens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64697" y="6293278"/>
            <a:ext cx="7944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42892"/>
            <a:r>
              <a:rPr lang="en-US" sz="2400" b="1" dirty="0">
                <a:solidFill>
                  <a:srgbClr val="F1613F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8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64697" y="2162287"/>
            <a:ext cx="82812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11" name="Picture 10" descr="A screen door&#10;&#10;Description automatically generated">
            <a:extLst>
              <a:ext uri="{FF2B5EF4-FFF2-40B4-BE49-F238E27FC236}">
                <a16:creationId xmlns="" xmlns:a16="http://schemas.microsoft.com/office/drawing/2014/main" id="{B02870E6-91DD-478A-A576-99742ADA38E2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b="7675"/>
          <a:stretch/>
        </p:blipFill>
        <p:spPr>
          <a:xfrm>
            <a:off x="2128610" y="1616563"/>
            <a:ext cx="4646355" cy="3663836"/>
          </a:xfrm>
          <a:prstGeom prst="rect">
            <a:avLst/>
          </a:prstGeom>
        </p:spPr>
      </p:pic>
      <p:pic>
        <p:nvPicPr>
          <p:cNvPr id="14" name="Picture 13" descr="A close up of a sign&#10;&#10;Description automatically generated">
            <a:extLst>
              <a:ext uri="{FF2B5EF4-FFF2-40B4-BE49-F238E27FC236}">
                <a16:creationId xmlns="" xmlns:a16="http://schemas.microsoft.com/office/drawing/2014/main" id="{6E825251-3134-4F5B-AAB3-8452D974FE5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42308" y="4240910"/>
            <a:ext cx="599674" cy="815421"/>
          </a:xfrm>
          <a:prstGeom prst="rect">
            <a:avLst/>
          </a:prstGeom>
        </p:spPr>
      </p:pic>
      <p:pic>
        <p:nvPicPr>
          <p:cNvPr id="27" name="Picture 26" descr="A close up of a sign&#10;&#10;Description automatically generated">
            <a:extLst>
              <a:ext uri="{FF2B5EF4-FFF2-40B4-BE49-F238E27FC236}">
                <a16:creationId xmlns="" xmlns:a16="http://schemas.microsoft.com/office/drawing/2014/main" id="{914C0D46-7896-4D0D-B74C-8F178D287D6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07219" y="4240909"/>
            <a:ext cx="599674" cy="815421"/>
          </a:xfrm>
          <a:prstGeom prst="rect">
            <a:avLst/>
          </a:prstGeom>
        </p:spPr>
      </p:pic>
      <p:pic>
        <p:nvPicPr>
          <p:cNvPr id="23" name="Picture 22" descr="A close up of a logo&#10;&#10;Description automatically generated">
            <a:extLst>
              <a:ext uri="{FF2B5EF4-FFF2-40B4-BE49-F238E27FC236}">
                <a16:creationId xmlns="" xmlns:a16="http://schemas.microsoft.com/office/drawing/2014/main" id="{4C8F8BBD-D566-4D7B-B9B0-AEE9B6E90B8D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-840" t="19628" r="42470" b="9565"/>
          <a:stretch/>
        </p:blipFill>
        <p:spPr>
          <a:xfrm rot="19303150">
            <a:off x="4227353" y="3644694"/>
            <a:ext cx="1863778" cy="1130456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="" xmlns:a16="http://schemas.microsoft.com/office/drawing/2014/main" id="{FB58DD21-D487-4818-807A-B792B0A4FCA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159242" y="4209922"/>
            <a:ext cx="693311" cy="857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4165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613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Freeform 25"/>
          <p:cNvSpPr/>
          <p:nvPr/>
        </p:nvSpPr>
        <p:spPr>
          <a:xfrm>
            <a:off x="0" y="5989764"/>
            <a:ext cx="9144000" cy="865668"/>
          </a:xfrm>
          <a:custGeom>
            <a:avLst/>
            <a:gdLst>
              <a:gd name="connsiteX0" fmla="*/ 9144000 w 9144000"/>
              <a:gd name="connsiteY0" fmla="*/ 0 h 865668"/>
              <a:gd name="connsiteX1" fmla="*/ 9144000 w 9144000"/>
              <a:gd name="connsiteY1" fmla="*/ 481259 h 865668"/>
              <a:gd name="connsiteX2" fmla="*/ 9144000 w 9144000"/>
              <a:gd name="connsiteY2" fmla="*/ 655455 h 865668"/>
              <a:gd name="connsiteX3" fmla="*/ 9144000 w 9144000"/>
              <a:gd name="connsiteY3" fmla="*/ 865668 h 865668"/>
              <a:gd name="connsiteX4" fmla="*/ 0 w 9144000"/>
              <a:gd name="connsiteY4" fmla="*/ 865668 h 865668"/>
              <a:gd name="connsiteX5" fmla="*/ 0 w 9144000"/>
              <a:gd name="connsiteY5" fmla="*/ 655455 h 865668"/>
              <a:gd name="connsiteX6" fmla="*/ 0 w 9144000"/>
              <a:gd name="connsiteY6" fmla="*/ 481259 h 865668"/>
              <a:gd name="connsiteX7" fmla="*/ 0 w 9144000"/>
              <a:gd name="connsiteY7" fmla="*/ 356050 h 8656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865668">
                <a:moveTo>
                  <a:pt x="9144000" y="0"/>
                </a:moveTo>
                <a:lnTo>
                  <a:pt x="9144000" y="481259"/>
                </a:lnTo>
                <a:lnTo>
                  <a:pt x="9144000" y="655455"/>
                </a:lnTo>
                <a:lnTo>
                  <a:pt x="9144000" y="865668"/>
                </a:lnTo>
                <a:lnTo>
                  <a:pt x="0" y="865668"/>
                </a:lnTo>
                <a:lnTo>
                  <a:pt x="0" y="655455"/>
                </a:lnTo>
                <a:lnTo>
                  <a:pt x="0" y="481259"/>
                </a:lnTo>
                <a:lnTo>
                  <a:pt x="0" y="3560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Freeform 24"/>
          <p:cNvSpPr/>
          <p:nvPr/>
        </p:nvSpPr>
        <p:spPr>
          <a:xfrm>
            <a:off x="0" y="1"/>
            <a:ext cx="9144000" cy="1140117"/>
          </a:xfrm>
          <a:custGeom>
            <a:avLst/>
            <a:gdLst>
              <a:gd name="connsiteX0" fmla="*/ 0 w 9144000"/>
              <a:gd name="connsiteY0" fmla="*/ 0 h 1140117"/>
              <a:gd name="connsiteX1" fmla="*/ 9144000 w 9144000"/>
              <a:gd name="connsiteY1" fmla="*/ 0 h 1140117"/>
              <a:gd name="connsiteX2" fmla="*/ 9144000 w 9144000"/>
              <a:gd name="connsiteY2" fmla="*/ 484662 h 1140117"/>
              <a:gd name="connsiteX3" fmla="*/ 9144000 w 9144000"/>
              <a:gd name="connsiteY3" fmla="*/ 760270 h 1140117"/>
              <a:gd name="connsiteX4" fmla="*/ 9144000 w 9144000"/>
              <a:gd name="connsiteY4" fmla="*/ 784067 h 1140117"/>
              <a:gd name="connsiteX5" fmla="*/ 0 w 9144000"/>
              <a:gd name="connsiteY5" fmla="*/ 1140117 h 1140117"/>
              <a:gd name="connsiteX6" fmla="*/ 0 w 9144000"/>
              <a:gd name="connsiteY6" fmla="*/ 760270 h 1140117"/>
              <a:gd name="connsiteX7" fmla="*/ 0 w 9144000"/>
              <a:gd name="connsiteY7" fmla="*/ 484662 h 11401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1140117">
                <a:moveTo>
                  <a:pt x="0" y="0"/>
                </a:moveTo>
                <a:lnTo>
                  <a:pt x="9144000" y="0"/>
                </a:lnTo>
                <a:lnTo>
                  <a:pt x="9144000" y="484662"/>
                </a:lnTo>
                <a:lnTo>
                  <a:pt x="9144000" y="760270"/>
                </a:lnTo>
                <a:lnTo>
                  <a:pt x="9144000" y="784067"/>
                </a:lnTo>
                <a:lnTo>
                  <a:pt x="0" y="1140117"/>
                </a:lnTo>
                <a:lnTo>
                  <a:pt x="0" y="760270"/>
                </a:lnTo>
                <a:lnTo>
                  <a:pt x="0" y="48466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 r:link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445" y="268625"/>
            <a:ext cx="923769" cy="1033742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974360" y="6455323"/>
            <a:ext cx="511164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  <a:ea typeface="Arial" charset="0"/>
                <a:cs typeface="Arial" charset="0"/>
              </a:rPr>
              <a:t>© Young Citizens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64697" y="6293278"/>
            <a:ext cx="7944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42892"/>
            <a:r>
              <a:rPr lang="en-US" sz="2400" b="1" dirty="0">
                <a:solidFill>
                  <a:srgbClr val="F1613F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9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64697" y="2162287"/>
            <a:ext cx="82812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17" name="Picture 16" descr="A dessert on a table&#10;&#10;Description automatically generated">
            <a:extLst>
              <a:ext uri="{FF2B5EF4-FFF2-40B4-BE49-F238E27FC236}">
                <a16:creationId xmlns="" xmlns:a16="http://schemas.microsoft.com/office/drawing/2014/main" id="{09864A41-F4FB-4972-8C9D-224AC0559BD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6250" l="9738" r="89888">
                        <a14:foregroundMark x1="46816" y1="73542" x2="53558" y2="84583"/>
                        <a14:foregroundMark x1="53558" y1="84583" x2="64419" y2="91250"/>
                        <a14:foregroundMark x1="64419" y1="91250" x2="64419" y2="91250"/>
                        <a14:foregroundMark x1="64419" y1="91458" x2="50187" y2="96250"/>
                        <a14:backgroundMark x1="33333" y1="12083" x2="53184" y2="10625"/>
                        <a14:backgroundMark x1="53184" y1="10625" x2="63296" y2="11250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017074" y="397565"/>
            <a:ext cx="3176516" cy="57105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2526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613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Freeform 25"/>
          <p:cNvSpPr/>
          <p:nvPr/>
        </p:nvSpPr>
        <p:spPr>
          <a:xfrm>
            <a:off x="0" y="5989764"/>
            <a:ext cx="9144000" cy="865668"/>
          </a:xfrm>
          <a:custGeom>
            <a:avLst/>
            <a:gdLst>
              <a:gd name="connsiteX0" fmla="*/ 9144000 w 9144000"/>
              <a:gd name="connsiteY0" fmla="*/ 0 h 865668"/>
              <a:gd name="connsiteX1" fmla="*/ 9144000 w 9144000"/>
              <a:gd name="connsiteY1" fmla="*/ 481259 h 865668"/>
              <a:gd name="connsiteX2" fmla="*/ 9144000 w 9144000"/>
              <a:gd name="connsiteY2" fmla="*/ 655455 h 865668"/>
              <a:gd name="connsiteX3" fmla="*/ 9144000 w 9144000"/>
              <a:gd name="connsiteY3" fmla="*/ 865668 h 865668"/>
              <a:gd name="connsiteX4" fmla="*/ 0 w 9144000"/>
              <a:gd name="connsiteY4" fmla="*/ 865668 h 865668"/>
              <a:gd name="connsiteX5" fmla="*/ 0 w 9144000"/>
              <a:gd name="connsiteY5" fmla="*/ 655455 h 865668"/>
              <a:gd name="connsiteX6" fmla="*/ 0 w 9144000"/>
              <a:gd name="connsiteY6" fmla="*/ 481259 h 865668"/>
              <a:gd name="connsiteX7" fmla="*/ 0 w 9144000"/>
              <a:gd name="connsiteY7" fmla="*/ 356050 h 8656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865668">
                <a:moveTo>
                  <a:pt x="9144000" y="0"/>
                </a:moveTo>
                <a:lnTo>
                  <a:pt x="9144000" y="481259"/>
                </a:lnTo>
                <a:lnTo>
                  <a:pt x="9144000" y="655455"/>
                </a:lnTo>
                <a:lnTo>
                  <a:pt x="9144000" y="865668"/>
                </a:lnTo>
                <a:lnTo>
                  <a:pt x="0" y="865668"/>
                </a:lnTo>
                <a:lnTo>
                  <a:pt x="0" y="655455"/>
                </a:lnTo>
                <a:lnTo>
                  <a:pt x="0" y="481259"/>
                </a:lnTo>
                <a:lnTo>
                  <a:pt x="0" y="3560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Freeform 24"/>
          <p:cNvSpPr/>
          <p:nvPr/>
        </p:nvSpPr>
        <p:spPr>
          <a:xfrm>
            <a:off x="0" y="1"/>
            <a:ext cx="9144000" cy="1140117"/>
          </a:xfrm>
          <a:custGeom>
            <a:avLst/>
            <a:gdLst>
              <a:gd name="connsiteX0" fmla="*/ 0 w 9144000"/>
              <a:gd name="connsiteY0" fmla="*/ 0 h 1140117"/>
              <a:gd name="connsiteX1" fmla="*/ 9144000 w 9144000"/>
              <a:gd name="connsiteY1" fmla="*/ 0 h 1140117"/>
              <a:gd name="connsiteX2" fmla="*/ 9144000 w 9144000"/>
              <a:gd name="connsiteY2" fmla="*/ 484662 h 1140117"/>
              <a:gd name="connsiteX3" fmla="*/ 9144000 w 9144000"/>
              <a:gd name="connsiteY3" fmla="*/ 760270 h 1140117"/>
              <a:gd name="connsiteX4" fmla="*/ 9144000 w 9144000"/>
              <a:gd name="connsiteY4" fmla="*/ 784067 h 1140117"/>
              <a:gd name="connsiteX5" fmla="*/ 0 w 9144000"/>
              <a:gd name="connsiteY5" fmla="*/ 1140117 h 1140117"/>
              <a:gd name="connsiteX6" fmla="*/ 0 w 9144000"/>
              <a:gd name="connsiteY6" fmla="*/ 760270 h 1140117"/>
              <a:gd name="connsiteX7" fmla="*/ 0 w 9144000"/>
              <a:gd name="connsiteY7" fmla="*/ 484662 h 11401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1140117">
                <a:moveTo>
                  <a:pt x="0" y="0"/>
                </a:moveTo>
                <a:lnTo>
                  <a:pt x="9144000" y="0"/>
                </a:lnTo>
                <a:lnTo>
                  <a:pt x="9144000" y="484662"/>
                </a:lnTo>
                <a:lnTo>
                  <a:pt x="9144000" y="760270"/>
                </a:lnTo>
                <a:lnTo>
                  <a:pt x="9144000" y="784067"/>
                </a:lnTo>
                <a:lnTo>
                  <a:pt x="0" y="1140117"/>
                </a:lnTo>
                <a:lnTo>
                  <a:pt x="0" y="760270"/>
                </a:lnTo>
                <a:lnTo>
                  <a:pt x="0" y="48466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 r:link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445" y="268625"/>
            <a:ext cx="923769" cy="1033742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974360" y="6455323"/>
            <a:ext cx="511164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  <a:ea typeface="Arial" charset="0"/>
                <a:cs typeface="Arial" charset="0"/>
              </a:rPr>
              <a:t>© Young Citizens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64697" y="6293278"/>
            <a:ext cx="7944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42892"/>
            <a:r>
              <a:rPr lang="en-US" sz="2400" b="1" dirty="0">
                <a:solidFill>
                  <a:srgbClr val="F1613F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10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64697" y="2162287"/>
            <a:ext cx="82812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grpSp>
        <p:nvGrpSpPr>
          <p:cNvPr id="24" name="Group 23">
            <a:extLst>
              <a:ext uri="{FF2B5EF4-FFF2-40B4-BE49-F238E27FC236}">
                <a16:creationId xmlns="" xmlns:a16="http://schemas.microsoft.com/office/drawing/2014/main" id="{E9C68600-E510-4AAD-B0F2-58EE2FAE8441}"/>
              </a:ext>
            </a:extLst>
          </p:cNvPr>
          <p:cNvGrpSpPr/>
          <p:nvPr/>
        </p:nvGrpSpPr>
        <p:grpSpPr>
          <a:xfrm>
            <a:off x="2838909" y="1744563"/>
            <a:ext cx="3466182" cy="3541982"/>
            <a:chOff x="5576343" y="1851315"/>
            <a:chExt cx="2849894" cy="2849894"/>
          </a:xfrm>
        </p:grpSpPr>
        <p:pic>
          <p:nvPicPr>
            <p:cNvPr id="7" name="Picture 6" descr="A picture containing sitting, photo, building, bird&#10;&#10;Description automatically generated">
              <a:extLst>
                <a:ext uri="{FF2B5EF4-FFF2-40B4-BE49-F238E27FC236}">
                  <a16:creationId xmlns="" xmlns:a16="http://schemas.microsoft.com/office/drawing/2014/main" id="{98BF01E6-22D8-417E-840D-BF95BBCDFB2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5576343" y="1851315"/>
              <a:ext cx="2849894" cy="2849894"/>
            </a:xfrm>
            <a:prstGeom prst="ellipse">
              <a:avLst/>
            </a:prstGeom>
            <a:solidFill>
              <a:srgbClr val="66C6BB"/>
            </a:solidFill>
          </p:spPr>
        </p:pic>
        <p:cxnSp>
          <p:nvCxnSpPr>
            <p:cNvPr id="9" name="Straight Arrow Connector 8">
              <a:extLst>
                <a:ext uri="{FF2B5EF4-FFF2-40B4-BE49-F238E27FC236}">
                  <a16:creationId xmlns="" xmlns:a16="http://schemas.microsoft.com/office/drawing/2014/main" id="{6D11B218-53FA-4A18-A39A-EB94E4B6A2EE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7016997" y="2416529"/>
              <a:ext cx="0" cy="859396"/>
            </a:xfrm>
            <a:prstGeom prst="straightConnector1">
              <a:avLst/>
            </a:prstGeom>
            <a:ln w="571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Arrow Connector 19">
              <a:extLst>
                <a:ext uri="{FF2B5EF4-FFF2-40B4-BE49-F238E27FC236}">
                  <a16:creationId xmlns="" xmlns:a16="http://schemas.microsoft.com/office/drawing/2014/main" id="{3217FC60-170F-4657-B482-C0A8C6056C80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452951" y="3275925"/>
              <a:ext cx="564046" cy="0"/>
            </a:xfrm>
            <a:prstGeom prst="straightConnector1">
              <a:avLst/>
            </a:prstGeom>
            <a:ln w="762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Oval 22">
              <a:extLst>
                <a:ext uri="{FF2B5EF4-FFF2-40B4-BE49-F238E27FC236}">
                  <a16:creationId xmlns="" xmlns:a16="http://schemas.microsoft.com/office/drawing/2014/main" id="{F35B100E-C6E2-4CB6-BEFF-5D4C74D60BB7}"/>
                </a:ext>
              </a:extLst>
            </p:cNvPr>
            <p:cNvSpPr/>
            <p:nvPr/>
          </p:nvSpPr>
          <p:spPr>
            <a:xfrm>
              <a:off x="6927545" y="3156659"/>
              <a:ext cx="178904" cy="238532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1875090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613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 descr="A picture containing food&#10;&#10;Description automatically generated">
            <a:extLst>
              <a:ext uri="{FF2B5EF4-FFF2-40B4-BE49-F238E27FC236}">
                <a16:creationId xmlns="" xmlns:a16="http://schemas.microsoft.com/office/drawing/2014/main" id="{92D63E3C-9FAF-40AD-A71B-F8F40758E2C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9043"/>
          <a:stretch/>
        </p:blipFill>
        <p:spPr>
          <a:xfrm>
            <a:off x="4585971" y="1280070"/>
            <a:ext cx="1611373" cy="1782718"/>
          </a:xfrm>
          <a:prstGeom prst="rect">
            <a:avLst/>
          </a:prstGeom>
        </p:spPr>
      </p:pic>
      <p:pic>
        <p:nvPicPr>
          <p:cNvPr id="35" name="Picture 34" descr="A close up of a car&#10;&#10;Description automatically generated">
            <a:extLst>
              <a:ext uri="{FF2B5EF4-FFF2-40B4-BE49-F238E27FC236}">
                <a16:creationId xmlns="" xmlns:a16="http://schemas.microsoft.com/office/drawing/2014/main" id="{CC72758C-AD45-4E5A-9CEF-C9F56E2F466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54696" y="2149582"/>
            <a:ext cx="4101269" cy="2685688"/>
          </a:xfrm>
          <a:prstGeom prst="rect">
            <a:avLst/>
          </a:prstGeom>
        </p:spPr>
      </p:pic>
      <p:sp>
        <p:nvSpPr>
          <p:cNvPr id="26" name="Freeform 25"/>
          <p:cNvSpPr/>
          <p:nvPr/>
        </p:nvSpPr>
        <p:spPr>
          <a:xfrm>
            <a:off x="0" y="5989764"/>
            <a:ext cx="9144000" cy="865668"/>
          </a:xfrm>
          <a:custGeom>
            <a:avLst/>
            <a:gdLst>
              <a:gd name="connsiteX0" fmla="*/ 9144000 w 9144000"/>
              <a:gd name="connsiteY0" fmla="*/ 0 h 865668"/>
              <a:gd name="connsiteX1" fmla="*/ 9144000 w 9144000"/>
              <a:gd name="connsiteY1" fmla="*/ 481259 h 865668"/>
              <a:gd name="connsiteX2" fmla="*/ 9144000 w 9144000"/>
              <a:gd name="connsiteY2" fmla="*/ 655455 h 865668"/>
              <a:gd name="connsiteX3" fmla="*/ 9144000 w 9144000"/>
              <a:gd name="connsiteY3" fmla="*/ 865668 h 865668"/>
              <a:gd name="connsiteX4" fmla="*/ 0 w 9144000"/>
              <a:gd name="connsiteY4" fmla="*/ 865668 h 865668"/>
              <a:gd name="connsiteX5" fmla="*/ 0 w 9144000"/>
              <a:gd name="connsiteY5" fmla="*/ 655455 h 865668"/>
              <a:gd name="connsiteX6" fmla="*/ 0 w 9144000"/>
              <a:gd name="connsiteY6" fmla="*/ 481259 h 865668"/>
              <a:gd name="connsiteX7" fmla="*/ 0 w 9144000"/>
              <a:gd name="connsiteY7" fmla="*/ 356050 h 8656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865668">
                <a:moveTo>
                  <a:pt x="9144000" y="0"/>
                </a:moveTo>
                <a:lnTo>
                  <a:pt x="9144000" y="481259"/>
                </a:lnTo>
                <a:lnTo>
                  <a:pt x="9144000" y="655455"/>
                </a:lnTo>
                <a:lnTo>
                  <a:pt x="9144000" y="865668"/>
                </a:lnTo>
                <a:lnTo>
                  <a:pt x="0" y="865668"/>
                </a:lnTo>
                <a:lnTo>
                  <a:pt x="0" y="655455"/>
                </a:lnTo>
                <a:lnTo>
                  <a:pt x="0" y="481259"/>
                </a:lnTo>
                <a:lnTo>
                  <a:pt x="0" y="3560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Freeform 24"/>
          <p:cNvSpPr/>
          <p:nvPr/>
        </p:nvSpPr>
        <p:spPr>
          <a:xfrm>
            <a:off x="0" y="1"/>
            <a:ext cx="9144000" cy="1140117"/>
          </a:xfrm>
          <a:custGeom>
            <a:avLst/>
            <a:gdLst>
              <a:gd name="connsiteX0" fmla="*/ 0 w 9144000"/>
              <a:gd name="connsiteY0" fmla="*/ 0 h 1140117"/>
              <a:gd name="connsiteX1" fmla="*/ 9144000 w 9144000"/>
              <a:gd name="connsiteY1" fmla="*/ 0 h 1140117"/>
              <a:gd name="connsiteX2" fmla="*/ 9144000 w 9144000"/>
              <a:gd name="connsiteY2" fmla="*/ 484662 h 1140117"/>
              <a:gd name="connsiteX3" fmla="*/ 9144000 w 9144000"/>
              <a:gd name="connsiteY3" fmla="*/ 760270 h 1140117"/>
              <a:gd name="connsiteX4" fmla="*/ 9144000 w 9144000"/>
              <a:gd name="connsiteY4" fmla="*/ 784067 h 1140117"/>
              <a:gd name="connsiteX5" fmla="*/ 0 w 9144000"/>
              <a:gd name="connsiteY5" fmla="*/ 1140117 h 1140117"/>
              <a:gd name="connsiteX6" fmla="*/ 0 w 9144000"/>
              <a:gd name="connsiteY6" fmla="*/ 760270 h 1140117"/>
              <a:gd name="connsiteX7" fmla="*/ 0 w 9144000"/>
              <a:gd name="connsiteY7" fmla="*/ 484662 h 11401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1140117">
                <a:moveTo>
                  <a:pt x="0" y="0"/>
                </a:moveTo>
                <a:lnTo>
                  <a:pt x="9144000" y="0"/>
                </a:lnTo>
                <a:lnTo>
                  <a:pt x="9144000" y="484662"/>
                </a:lnTo>
                <a:lnTo>
                  <a:pt x="9144000" y="760270"/>
                </a:lnTo>
                <a:lnTo>
                  <a:pt x="9144000" y="784067"/>
                </a:lnTo>
                <a:lnTo>
                  <a:pt x="0" y="1140117"/>
                </a:lnTo>
                <a:lnTo>
                  <a:pt x="0" y="760270"/>
                </a:lnTo>
                <a:lnTo>
                  <a:pt x="0" y="48466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5" r:link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445" y="268625"/>
            <a:ext cx="923769" cy="1033742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974360" y="6455323"/>
            <a:ext cx="511164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  <a:ea typeface="Arial" charset="0"/>
                <a:cs typeface="Arial" charset="0"/>
              </a:rPr>
              <a:t>© Young Citizens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64697" y="6293278"/>
            <a:ext cx="7944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42892"/>
            <a:r>
              <a:rPr lang="en-US" sz="2400" b="1" dirty="0">
                <a:solidFill>
                  <a:srgbClr val="F1613F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11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64697" y="2162287"/>
            <a:ext cx="82812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31" name="Picture 30">
            <a:extLst>
              <a:ext uri="{FF2B5EF4-FFF2-40B4-BE49-F238E27FC236}">
                <a16:creationId xmlns="" xmlns:a16="http://schemas.microsoft.com/office/drawing/2014/main" id="{D9A2898E-17D8-447C-988B-C557368E588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359048">
            <a:off x="2971338" y="3004664"/>
            <a:ext cx="2703444" cy="30248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7799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613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Freeform 25"/>
          <p:cNvSpPr/>
          <p:nvPr/>
        </p:nvSpPr>
        <p:spPr>
          <a:xfrm>
            <a:off x="0" y="5989764"/>
            <a:ext cx="9144000" cy="865668"/>
          </a:xfrm>
          <a:custGeom>
            <a:avLst/>
            <a:gdLst>
              <a:gd name="connsiteX0" fmla="*/ 9144000 w 9144000"/>
              <a:gd name="connsiteY0" fmla="*/ 0 h 865668"/>
              <a:gd name="connsiteX1" fmla="*/ 9144000 w 9144000"/>
              <a:gd name="connsiteY1" fmla="*/ 481259 h 865668"/>
              <a:gd name="connsiteX2" fmla="*/ 9144000 w 9144000"/>
              <a:gd name="connsiteY2" fmla="*/ 655455 h 865668"/>
              <a:gd name="connsiteX3" fmla="*/ 9144000 w 9144000"/>
              <a:gd name="connsiteY3" fmla="*/ 865668 h 865668"/>
              <a:gd name="connsiteX4" fmla="*/ 0 w 9144000"/>
              <a:gd name="connsiteY4" fmla="*/ 865668 h 865668"/>
              <a:gd name="connsiteX5" fmla="*/ 0 w 9144000"/>
              <a:gd name="connsiteY5" fmla="*/ 655455 h 865668"/>
              <a:gd name="connsiteX6" fmla="*/ 0 w 9144000"/>
              <a:gd name="connsiteY6" fmla="*/ 481259 h 865668"/>
              <a:gd name="connsiteX7" fmla="*/ 0 w 9144000"/>
              <a:gd name="connsiteY7" fmla="*/ 356050 h 8656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865668">
                <a:moveTo>
                  <a:pt x="9144000" y="0"/>
                </a:moveTo>
                <a:lnTo>
                  <a:pt x="9144000" y="481259"/>
                </a:lnTo>
                <a:lnTo>
                  <a:pt x="9144000" y="655455"/>
                </a:lnTo>
                <a:lnTo>
                  <a:pt x="9144000" y="865668"/>
                </a:lnTo>
                <a:lnTo>
                  <a:pt x="0" y="865668"/>
                </a:lnTo>
                <a:lnTo>
                  <a:pt x="0" y="655455"/>
                </a:lnTo>
                <a:lnTo>
                  <a:pt x="0" y="481259"/>
                </a:lnTo>
                <a:lnTo>
                  <a:pt x="0" y="3560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Freeform 24"/>
          <p:cNvSpPr/>
          <p:nvPr/>
        </p:nvSpPr>
        <p:spPr>
          <a:xfrm>
            <a:off x="0" y="1"/>
            <a:ext cx="9144000" cy="1140117"/>
          </a:xfrm>
          <a:custGeom>
            <a:avLst/>
            <a:gdLst>
              <a:gd name="connsiteX0" fmla="*/ 0 w 9144000"/>
              <a:gd name="connsiteY0" fmla="*/ 0 h 1140117"/>
              <a:gd name="connsiteX1" fmla="*/ 9144000 w 9144000"/>
              <a:gd name="connsiteY1" fmla="*/ 0 h 1140117"/>
              <a:gd name="connsiteX2" fmla="*/ 9144000 w 9144000"/>
              <a:gd name="connsiteY2" fmla="*/ 484662 h 1140117"/>
              <a:gd name="connsiteX3" fmla="*/ 9144000 w 9144000"/>
              <a:gd name="connsiteY3" fmla="*/ 760270 h 1140117"/>
              <a:gd name="connsiteX4" fmla="*/ 9144000 w 9144000"/>
              <a:gd name="connsiteY4" fmla="*/ 784067 h 1140117"/>
              <a:gd name="connsiteX5" fmla="*/ 0 w 9144000"/>
              <a:gd name="connsiteY5" fmla="*/ 1140117 h 1140117"/>
              <a:gd name="connsiteX6" fmla="*/ 0 w 9144000"/>
              <a:gd name="connsiteY6" fmla="*/ 760270 h 1140117"/>
              <a:gd name="connsiteX7" fmla="*/ 0 w 9144000"/>
              <a:gd name="connsiteY7" fmla="*/ 484662 h 11401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1140117">
                <a:moveTo>
                  <a:pt x="0" y="0"/>
                </a:moveTo>
                <a:lnTo>
                  <a:pt x="9144000" y="0"/>
                </a:lnTo>
                <a:lnTo>
                  <a:pt x="9144000" y="484662"/>
                </a:lnTo>
                <a:lnTo>
                  <a:pt x="9144000" y="760270"/>
                </a:lnTo>
                <a:lnTo>
                  <a:pt x="9144000" y="784067"/>
                </a:lnTo>
                <a:lnTo>
                  <a:pt x="0" y="1140117"/>
                </a:lnTo>
                <a:lnTo>
                  <a:pt x="0" y="760270"/>
                </a:lnTo>
                <a:lnTo>
                  <a:pt x="0" y="48466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 r:link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445" y="268625"/>
            <a:ext cx="923769" cy="1033742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974360" y="6455323"/>
            <a:ext cx="511164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  <a:ea typeface="Arial" charset="0"/>
                <a:cs typeface="Arial" charset="0"/>
              </a:rPr>
              <a:t>© Young Citizens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64697" y="6293278"/>
            <a:ext cx="7944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42892"/>
            <a:r>
              <a:rPr lang="en-US" sz="2400" b="1" dirty="0">
                <a:solidFill>
                  <a:srgbClr val="F1613F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12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64697" y="2162287"/>
            <a:ext cx="82812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grpSp>
        <p:nvGrpSpPr>
          <p:cNvPr id="3" name="Group 2">
            <a:extLst>
              <a:ext uri="{FF2B5EF4-FFF2-40B4-BE49-F238E27FC236}">
                <a16:creationId xmlns="" xmlns:a16="http://schemas.microsoft.com/office/drawing/2014/main" id="{B98A9BFB-E1F0-4F21-AD29-0B68AB5175FD}"/>
              </a:ext>
            </a:extLst>
          </p:cNvPr>
          <p:cNvGrpSpPr/>
          <p:nvPr/>
        </p:nvGrpSpPr>
        <p:grpSpPr>
          <a:xfrm>
            <a:off x="2427579" y="1396378"/>
            <a:ext cx="4288842" cy="4337126"/>
            <a:chOff x="4409149" y="1302163"/>
            <a:chExt cx="4288842" cy="4337126"/>
          </a:xfrm>
        </p:grpSpPr>
        <p:pic>
          <p:nvPicPr>
            <p:cNvPr id="11" name="Picture 10">
              <a:extLst>
                <a:ext uri="{FF2B5EF4-FFF2-40B4-BE49-F238E27FC236}">
                  <a16:creationId xmlns="" xmlns:a16="http://schemas.microsoft.com/office/drawing/2014/main" id="{EC8A5546-208D-4C5D-9254-3DFA655BD1F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38696" r="35760" b="65115"/>
            <a:stretch/>
          </p:blipFill>
          <p:spPr>
            <a:xfrm>
              <a:off x="4418493" y="1302163"/>
              <a:ext cx="4279498" cy="3607767"/>
            </a:xfrm>
            <a:prstGeom prst="rect">
              <a:avLst/>
            </a:prstGeom>
          </p:spPr>
        </p:pic>
        <p:pic>
          <p:nvPicPr>
            <p:cNvPr id="5" name="Picture 4" descr="A tall building in a dark room&#10;&#10;Description automatically generated">
              <a:extLst>
                <a:ext uri="{FF2B5EF4-FFF2-40B4-BE49-F238E27FC236}">
                  <a16:creationId xmlns="" xmlns:a16="http://schemas.microsoft.com/office/drawing/2014/main" id="{B30F486C-9B12-4431-96FF-B0A04A10537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20052" r="20760"/>
            <a:stretch/>
          </p:blipFill>
          <p:spPr>
            <a:xfrm>
              <a:off x="5838763" y="4233971"/>
              <a:ext cx="1429614" cy="1405318"/>
            </a:xfrm>
            <a:prstGeom prst="rect">
              <a:avLst/>
            </a:prstGeom>
          </p:spPr>
        </p:pic>
        <p:pic>
          <p:nvPicPr>
            <p:cNvPr id="22" name="Picture 21" descr="A tall building in a dark room&#10;&#10;Description automatically generated">
              <a:extLst>
                <a:ext uri="{FF2B5EF4-FFF2-40B4-BE49-F238E27FC236}">
                  <a16:creationId xmlns="" xmlns:a16="http://schemas.microsoft.com/office/drawing/2014/main" id="{74FF7986-6995-408A-8A09-7C8A0E3FBDA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20052" t="38401" r="20760"/>
            <a:stretch/>
          </p:blipFill>
          <p:spPr>
            <a:xfrm>
              <a:off x="7268377" y="4773621"/>
              <a:ext cx="1429614" cy="865668"/>
            </a:xfrm>
            <a:prstGeom prst="rect">
              <a:avLst/>
            </a:prstGeom>
          </p:spPr>
        </p:pic>
        <p:pic>
          <p:nvPicPr>
            <p:cNvPr id="23" name="Picture 22" descr="A tall building in a dark room&#10;&#10;Description automatically generated">
              <a:extLst>
                <a:ext uri="{FF2B5EF4-FFF2-40B4-BE49-F238E27FC236}">
                  <a16:creationId xmlns="" xmlns:a16="http://schemas.microsoft.com/office/drawing/2014/main" id="{2D3C0AEB-9665-4973-A798-A8B44690B18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20052" t="38401" r="20760"/>
            <a:stretch/>
          </p:blipFill>
          <p:spPr>
            <a:xfrm>
              <a:off x="4409149" y="4771383"/>
              <a:ext cx="1429614" cy="86566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803349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613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picture containing sport, game, basketball&#10;&#10;Description automatically generated">
            <a:extLst>
              <a:ext uri="{FF2B5EF4-FFF2-40B4-BE49-F238E27FC236}">
                <a16:creationId xmlns="" xmlns:a16="http://schemas.microsoft.com/office/drawing/2014/main" id="{280B8237-BDD6-4F4F-AE25-7018A01A132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 contras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525486" y="2079907"/>
            <a:ext cx="3507635" cy="3507635"/>
          </a:xfrm>
          <a:prstGeom prst="rect">
            <a:avLst/>
          </a:prstGeom>
        </p:spPr>
      </p:pic>
      <p:pic>
        <p:nvPicPr>
          <p:cNvPr id="8" name="Picture 7" descr="A close up of a logo&#10;&#10;Description automatically generated">
            <a:extLst>
              <a:ext uri="{FF2B5EF4-FFF2-40B4-BE49-F238E27FC236}">
                <a16:creationId xmlns="" xmlns:a16="http://schemas.microsoft.com/office/drawing/2014/main" id="{45A2C190-CD68-4B86-ACED-E3D887D13B8E}"/>
              </a:ext>
            </a:extLst>
          </p:cNvPr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2">
                <a:lumMod val="40000"/>
                <a:lumOff val="60000"/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2303157" y="3192361"/>
            <a:ext cx="3958461" cy="3209563"/>
          </a:xfrm>
          <a:prstGeom prst="rect">
            <a:avLst/>
          </a:prstGeom>
        </p:spPr>
      </p:pic>
      <p:sp>
        <p:nvSpPr>
          <p:cNvPr id="26" name="Freeform 25"/>
          <p:cNvSpPr/>
          <p:nvPr/>
        </p:nvSpPr>
        <p:spPr>
          <a:xfrm>
            <a:off x="0" y="5989764"/>
            <a:ext cx="9144000" cy="865668"/>
          </a:xfrm>
          <a:custGeom>
            <a:avLst/>
            <a:gdLst>
              <a:gd name="connsiteX0" fmla="*/ 9144000 w 9144000"/>
              <a:gd name="connsiteY0" fmla="*/ 0 h 865668"/>
              <a:gd name="connsiteX1" fmla="*/ 9144000 w 9144000"/>
              <a:gd name="connsiteY1" fmla="*/ 481259 h 865668"/>
              <a:gd name="connsiteX2" fmla="*/ 9144000 w 9144000"/>
              <a:gd name="connsiteY2" fmla="*/ 655455 h 865668"/>
              <a:gd name="connsiteX3" fmla="*/ 9144000 w 9144000"/>
              <a:gd name="connsiteY3" fmla="*/ 865668 h 865668"/>
              <a:gd name="connsiteX4" fmla="*/ 0 w 9144000"/>
              <a:gd name="connsiteY4" fmla="*/ 865668 h 865668"/>
              <a:gd name="connsiteX5" fmla="*/ 0 w 9144000"/>
              <a:gd name="connsiteY5" fmla="*/ 655455 h 865668"/>
              <a:gd name="connsiteX6" fmla="*/ 0 w 9144000"/>
              <a:gd name="connsiteY6" fmla="*/ 481259 h 865668"/>
              <a:gd name="connsiteX7" fmla="*/ 0 w 9144000"/>
              <a:gd name="connsiteY7" fmla="*/ 356050 h 8656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865668">
                <a:moveTo>
                  <a:pt x="9144000" y="0"/>
                </a:moveTo>
                <a:lnTo>
                  <a:pt x="9144000" y="481259"/>
                </a:lnTo>
                <a:lnTo>
                  <a:pt x="9144000" y="655455"/>
                </a:lnTo>
                <a:lnTo>
                  <a:pt x="9144000" y="865668"/>
                </a:lnTo>
                <a:lnTo>
                  <a:pt x="0" y="865668"/>
                </a:lnTo>
                <a:lnTo>
                  <a:pt x="0" y="655455"/>
                </a:lnTo>
                <a:lnTo>
                  <a:pt x="0" y="481259"/>
                </a:lnTo>
                <a:lnTo>
                  <a:pt x="0" y="3560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Freeform 24"/>
          <p:cNvSpPr/>
          <p:nvPr/>
        </p:nvSpPr>
        <p:spPr>
          <a:xfrm>
            <a:off x="0" y="1"/>
            <a:ext cx="9144000" cy="1140117"/>
          </a:xfrm>
          <a:custGeom>
            <a:avLst/>
            <a:gdLst>
              <a:gd name="connsiteX0" fmla="*/ 0 w 9144000"/>
              <a:gd name="connsiteY0" fmla="*/ 0 h 1140117"/>
              <a:gd name="connsiteX1" fmla="*/ 9144000 w 9144000"/>
              <a:gd name="connsiteY1" fmla="*/ 0 h 1140117"/>
              <a:gd name="connsiteX2" fmla="*/ 9144000 w 9144000"/>
              <a:gd name="connsiteY2" fmla="*/ 484662 h 1140117"/>
              <a:gd name="connsiteX3" fmla="*/ 9144000 w 9144000"/>
              <a:gd name="connsiteY3" fmla="*/ 760270 h 1140117"/>
              <a:gd name="connsiteX4" fmla="*/ 9144000 w 9144000"/>
              <a:gd name="connsiteY4" fmla="*/ 784067 h 1140117"/>
              <a:gd name="connsiteX5" fmla="*/ 0 w 9144000"/>
              <a:gd name="connsiteY5" fmla="*/ 1140117 h 1140117"/>
              <a:gd name="connsiteX6" fmla="*/ 0 w 9144000"/>
              <a:gd name="connsiteY6" fmla="*/ 760270 h 1140117"/>
              <a:gd name="connsiteX7" fmla="*/ 0 w 9144000"/>
              <a:gd name="connsiteY7" fmla="*/ 484662 h 11401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1140117">
                <a:moveTo>
                  <a:pt x="0" y="0"/>
                </a:moveTo>
                <a:lnTo>
                  <a:pt x="9144000" y="0"/>
                </a:lnTo>
                <a:lnTo>
                  <a:pt x="9144000" y="484662"/>
                </a:lnTo>
                <a:lnTo>
                  <a:pt x="9144000" y="760270"/>
                </a:lnTo>
                <a:lnTo>
                  <a:pt x="9144000" y="784067"/>
                </a:lnTo>
                <a:lnTo>
                  <a:pt x="0" y="1140117"/>
                </a:lnTo>
                <a:lnTo>
                  <a:pt x="0" y="760270"/>
                </a:lnTo>
                <a:lnTo>
                  <a:pt x="0" y="48466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6" r:link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445" y="268625"/>
            <a:ext cx="923769" cy="1033742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974360" y="6455323"/>
            <a:ext cx="511164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  <a:ea typeface="Arial" charset="0"/>
                <a:cs typeface="Arial" charset="0"/>
              </a:rPr>
              <a:t>© Young Citizens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64697" y="6293278"/>
            <a:ext cx="7944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42892"/>
            <a:r>
              <a:rPr lang="en-US" sz="2400" b="1" dirty="0">
                <a:solidFill>
                  <a:srgbClr val="F1613F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13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64697" y="2162287"/>
            <a:ext cx="82812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16995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613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Picture 26" descr="A picture containing building, photo, side, white&#10;&#10;Description automatically generated">
            <a:extLst>
              <a:ext uri="{FF2B5EF4-FFF2-40B4-BE49-F238E27FC236}">
                <a16:creationId xmlns="" xmlns:a16="http://schemas.microsoft.com/office/drawing/2014/main" id="{C6956EA0-0B3D-4E6B-8DB7-6D505C88026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317" t="2841" r="3063" b="2846"/>
          <a:stretch/>
        </p:blipFill>
        <p:spPr>
          <a:xfrm>
            <a:off x="2587446" y="1269491"/>
            <a:ext cx="3822117" cy="447905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</p:pic>
      <p:pic>
        <p:nvPicPr>
          <p:cNvPr id="14" name="Picture 13" descr="A close up of a sign&#10;&#10;Description automatically generated">
            <a:extLst>
              <a:ext uri="{FF2B5EF4-FFF2-40B4-BE49-F238E27FC236}">
                <a16:creationId xmlns="" xmlns:a16="http://schemas.microsoft.com/office/drawing/2014/main" id="{CDCFCF7E-5C64-4036-8903-C14CFD79663F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692299" y="3784917"/>
            <a:ext cx="1823192" cy="1516694"/>
          </a:xfrm>
          <a:prstGeom prst="rect">
            <a:avLst/>
          </a:prstGeom>
        </p:spPr>
      </p:pic>
      <p:pic>
        <p:nvPicPr>
          <p:cNvPr id="9" name="Picture 8" descr="A close up of a logo&#10;&#10;Description automatically generated">
            <a:extLst>
              <a:ext uri="{FF2B5EF4-FFF2-40B4-BE49-F238E27FC236}">
                <a16:creationId xmlns="" xmlns:a16="http://schemas.microsoft.com/office/drawing/2014/main" id="{760F43B3-CFE0-43F8-B967-DFD199C3C64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8583309">
            <a:off x="4626395" y="4587211"/>
            <a:ext cx="1899585" cy="1688520"/>
          </a:xfrm>
          <a:prstGeom prst="rect">
            <a:avLst/>
          </a:prstGeom>
        </p:spPr>
      </p:pic>
      <p:sp>
        <p:nvSpPr>
          <p:cNvPr id="26" name="Freeform 25"/>
          <p:cNvSpPr/>
          <p:nvPr/>
        </p:nvSpPr>
        <p:spPr>
          <a:xfrm>
            <a:off x="0" y="5989764"/>
            <a:ext cx="9144000" cy="865668"/>
          </a:xfrm>
          <a:custGeom>
            <a:avLst/>
            <a:gdLst>
              <a:gd name="connsiteX0" fmla="*/ 9144000 w 9144000"/>
              <a:gd name="connsiteY0" fmla="*/ 0 h 865668"/>
              <a:gd name="connsiteX1" fmla="*/ 9144000 w 9144000"/>
              <a:gd name="connsiteY1" fmla="*/ 481259 h 865668"/>
              <a:gd name="connsiteX2" fmla="*/ 9144000 w 9144000"/>
              <a:gd name="connsiteY2" fmla="*/ 655455 h 865668"/>
              <a:gd name="connsiteX3" fmla="*/ 9144000 w 9144000"/>
              <a:gd name="connsiteY3" fmla="*/ 865668 h 865668"/>
              <a:gd name="connsiteX4" fmla="*/ 0 w 9144000"/>
              <a:gd name="connsiteY4" fmla="*/ 865668 h 865668"/>
              <a:gd name="connsiteX5" fmla="*/ 0 w 9144000"/>
              <a:gd name="connsiteY5" fmla="*/ 655455 h 865668"/>
              <a:gd name="connsiteX6" fmla="*/ 0 w 9144000"/>
              <a:gd name="connsiteY6" fmla="*/ 481259 h 865668"/>
              <a:gd name="connsiteX7" fmla="*/ 0 w 9144000"/>
              <a:gd name="connsiteY7" fmla="*/ 356050 h 8656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865668">
                <a:moveTo>
                  <a:pt x="9144000" y="0"/>
                </a:moveTo>
                <a:lnTo>
                  <a:pt x="9144000" y="481259"/>
                </a:lnTo>
                <a:lnTo>
                  <a:pt x="9144000" y="655455"/>
                </a:lnTo>
                <a:lnTo>
                  <a:pt x="9144000" y="865668"/>
                </a:lnTo>
                <a:lnTo>
                  <a:pt x="0" y="865668"/>
                </a:lnTo>
                <a:lnTo>
                  <a:pt x="0" y="655455"/>
                </a:lnTo>
                <a:lnTo>
                  <a:pt x="0" y="481259"/>
                </a:lnTo>
                <a:lnTo>
                  <a:pt x="0" y="3560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Freeform 24"/>
          <p:cNvSpPr/>
          <p:nvPr/>
        </p:nvSpPr>
        <p:spPr>
          <a:xfrm>
            <a:off x="0" y="1"/>
            <a:ext cx="9144000" cy="1140117"/>
          </a:xfrm>
          <a:custGeom>
            <a:avLst/>
            <a:gdLst>
              <a:gd name="connsiteX0" fmla="*/ 0 w 9144000"/>
              <a:gd name="connsiteY0" fmla="*/ 0 h 1140117"/>
              <a:gd name="connsiteX1" fmla="*/ 9144000 w 9144000"/>
              <a:gd name="connsiteY1" fmla="*/ 0 h 1140117"/>
              <a:gd name="connsiteX2" fmla="*/ 9144000 w 9144000"/>
              <a:gd name="connsiteY2" fmla="*/ 484662 h 1140117"/>
              <a:gd name="connsiteX3" fmla="*/ 9144000 w 9144000"/>
              <a:gd name="connsiteY3" fmla="*/ 760270 h 1140117"/>
              <a:gd name="connsiteX4" fmla="*/ 9144000 w 9144000"/>
              <a:gd name="connsiteY4" fmla="*/ 784067 h 1140117"/>
              <a:gd name="connsiteX5" fmla="*/ 0 w 9144000"/>
              <a:gd name="connsiteY5" fmla="*/ 1140117 h 1140117"/>
              <a:gd name="connsiteX6" fmla="*/ 0 w 9144000"/>
              <a:gd name="connsiteY6" fmla="*/ 760270 h 1140117"/>
              <a:gd name="connsiteX7" fmla="*/ 0 w 9144000"/>
              <a:gd name="connsiteY7" fmla="*/ 484662 h 11401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1140117">
                <a:moveTo>
                  <a:pt x="0" y="0"/>
                </a:moveTo>
                <a:lnTo>
                  <a:pt x="9144000" y="0"/>
                </a:lnTo>
                <a:lnTo>
                  <a:pt x="9144000" y="484662"/>
                </a:lnTo>
                <a:lnTo>
                  <a:pt x="9144000" y="760270"/>
                </a:lnTo>
                <a:lnTo>
                  <a:pt x="9144000" y="784067"/>
                </a:lnTo>
                <a:lnTo>
                  <a:pt x="0" y="1140117"/>
                </a:lnTo>
                <a:lnTo>
                  <a:pt x="0" y="760270"/>
                </a:lnTo>
                <a:lnTo>
                  <a:pt x="0" y="48466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6" r:link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445" y="268625"/>
            <a:ext cx="923769" cy="1033742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974360" y="6455323"/>
            <a:ext cx="511164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  <a:ea typeface="Arial" charset="0"/>
                <a:cs typeface="Arial" charset="0"/>
              </a:rPr>
              <a:t>© Young Citizens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64697" y="6293278"/>
            <a:ext cx="7944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42892"/>
            <a:r>
              <a:rPr lang="en-US" sz="2400" b="1" dirty="0">
                <a:solidFill>
                  <a:srgbClr val="F1613F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14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64697" y="2186773"/>
            <a:ext cx="82812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5" name="Picture 4" descr="A picture containing shirt&#10;&#10;Description automatically generated">
            <a:extLst>
              <a:ext uri="{FF2B5EF4-FFF2-40B4-BE49-F238E27FC236}">
                <a16:creationId xmlns="" xmlns:a16="http://schemas.microsoft.com/office/drawing/2014/main" id="{162FCF44-BC75-485B-9AA9-1636C0A6431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1556273">
            <a:off x="3775597" y="3666350"/>
            <a:ext cx="1699543" cy="1862513"/>
          </a:xfrm>
          <a:prstGeom prst="rect">
            <a:avLst/>
          </a:prstGeom>
        </p:spPr>
      </p:pic>
      <p:pic>
        <p:nvPicPr>
          <p:cNvPr id="12" name="Picture 11" descr="A graffiti covered wall&#10;&#10;Description automatically generated">
            <a:extLst>
              <a:ext uri="{FF2B5EF4-FFF2-40B4-BE49-F238E27FC236}">
                <a16:creationId xmlns="" xmlns:a16="http://schemas.microsoft.com/office/drawing/2014/main" id="{4D15C718-BD39-4768-887A-49983BA380F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rot="746664">
            <a:off x="3596825" y="4115384"/>
            <a:ext cx="1076486" cy="1288561"/>
          </a:xfrm>
          <a:prstGeom prst="rect">
            <a:avLst/>
          </a:prstGeom>
        </p:spPr>
      </p:pic>
      <p:pic>
        <p:nvPicPr>
          <p:cNvPr id="21" name="Picture 20" descr="A picture containing bag, mirror&#10;&#10;Description automatically generated">
            <a:extLst>
              <a:ext uri="{FF2B5EF4-FFF2-40B4-BE49-F238E27FC236}">
                <a16:creationId xmlns="" xmlns:a16="http://schemas.microsoft.com/office/drawing/2014/main" id="{28DFF083-442F-4AED-A7E6-F08B05B642C8}"/>
              </a:ext>
            </a:extLst>
          </p:cNvPr>
          <p:cNvPicPr>
            <a:picLocks noChangeAspect="1"/>
          </p:cNvPicPr>
          <p:nvPr/>
        </p:nvPicPr>
        <p:blipFill>
          <a:blip r:embed="rId10">
            <a:duotone>
              <a:prstClr val="black"/>
              <a:schemeClr val="accent3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384452" y="4787157"/>
            <a:ext cx="1244581" cy="1202010"/>
          </a:xfrm>
          <a:prstGeom prst="rect">
            <a:avLst/>
          </a:prstGeom>
        </p:spPr>
      </p:pic>
      <p:pic>
        <p:nvPicPr>
          <p:cNvPr id="23" name="Picture 22" descr="A picture containing clock, sign&#10;&#10;Description automatically generated">
            <a:extLst>
              <a:ext uri="{FF2B5EF4-FFF2-40B4-BE49-F238E27FC236}">
                <a16:creationId xmlns="" xmlns:a16="http://schemas.microsoft.com/office/drawing/2014/main" id="{AFA2D7BB-CCE1-477C-AFC6-384F2AC25FAB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408622" y="4641623"/>
            <a:ext cx="1150546" cy="14088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4483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Custom 1">
      <a:dk1>
        <a:srgbClr val="000000"/>
      </a:dk1>
      <a:lt1>
        <a:srgbClr val="FFFFFF"/>
      </a:lt1>
      <a:dk2>
        <a:srgbClr val="165393"/>
      </a:dk2>
      <a:lt2>
        <a:srgbClr val="E7E6E6"/>
      </a:lt2>
      <a:accent1>
        <a:srgbClr val="FFF14F"/>
      </a:accent1>
      <a:accent2>
        <a:srgbClr val="F1613F"/>
      </a:accent2>
      <a:accent3>
        <a:srgbClr val="E34597"/>
      </a:accent3>
      <a:accent4>
        <a:srgbClr val="67C3BB"/>
      </a:accent4>
      <a:accent5>
        <a:srgbClr val="5BFFFF"/>
      </a:accent5>
      <a:accent6>
        <a:srgbClr val="70FF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3701</TotalTime>
  <Words>99</Words>
  <Application>Microsoft Office PowerPoint</Application>
  <PresentationFormat>On-screen Show (4:3)</PresentationFormat>
  <Paragraphs>43</Paragraphs>
  <Slides>14</Slides>
  <Notes>13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mike gibas</dc:creator>
  <cp:lastModifiedBy>YC</cp:lastModifiedBy>
  <cp:revision>580</cp:revision>
  <cp:lastPrinted>2018-05-08T18:30:18Z</cp:lastPrinted>
  <dcterms:created xsi:type="dcterms:W3CDTF">2018-05-08T12:54:30Z</dcterms:created>
  <dcterms:modified xsi:type="dcterms:W3CDTF">2020-03-19T16:14:32Z</dcterms:modified>
</cp:coreProperties>
</file>