
<file path=[Content_Types].xml><?xml version="1.0" encoding="utf-8"?>
<Types xmlns="http://schemas.openxmlformats.org/package/2006/content-types">
  <Default ContentType="image/jpeg" Extension="jpg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5.xml"/>
  <Override ContentType="application/vnd.openxmlformats-officedocument.presentationml.slide+xml" PartName="/ppt/slides/slide8.xml"/>
  <Override ContentType="application/vnd.openxmlformats-officedocument.presentationml.slide+xml" PartName="/ppt/slides/slide7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53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</p:sldIdLst>
  <p:sldSz cy="68580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40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420">
          <p15:clr>
            <a:srgbClr val="A4A3A4"/>
          </p15:clr>
        </p15:guide>
        <p15:guide id="6" orient="horz" pos="346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2160" orient="horz"/>
        <p:guide pos="2880"/>
        <p:guide pos="340"/>
        <p:guide pos="3974" orient="horz"/>
        <p:guide pos="5420"/>
        <p:guide pos="346" orient="horz"/>
        <p:guide pos="476"/>
        <p:guide pos="482" orient="horz"/>
        <p:guide pos="3838" orient="horz"/>
        <p:guide pos="5284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/>
          <p:nvPr>
            <p:ph idx="2" type="hdr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4" name="Google Shape;4;n"/>
          <p:cNvSpPr txBox="1"/>
          <p:nvPr>
            <p:ph idx="10" type="dt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5" name="Google Shape;5;n"/>
          <p:cNvSpPr/>
          <p:nvPr>
            <p:ph idx="3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" name="Google Shape;6;n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228600" lvl="1" marL="914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228600" lvl="2" marL="1371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228600" lvl="3" marL="1828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228600" lvl="4" marL="22860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228600" lvl="5" marL="2743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228600" lvl="6" marL="3200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228600" lvl="7" marL="3657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228600" lvl="8" marL="4114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7" name="Google Shape;7;n"/>
          <p:cNvSpPr txBox="1"/>
          <p:nvPr>
            <p:ph idx="11" type="ftr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n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b="0" i="0" lang="en-GB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" name="Shape 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Google Shape;25;p1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6" name="Google Shape;26;p1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2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0" name="Google Shape;30;p2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3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3" name="Google Shape;43;p3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4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p4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6" name="Google Shape;66;p4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8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5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0" name="Google Shape;80;p5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2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6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4" name="Google Shape;94;p6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6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p7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8" name="Google Shape;108;p7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3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p8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5" name="Google Shape;145;p8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g"/><Relationship Id="rId3" Type="http://schemas.openxmlformats.org/officeDocument/2006/relationships/hyperlink" Target="https://www.twinkl.co.uk/" TargetMode="Externa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2.jpg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7.jpg"/><Relationship Id="rId3" Type="http://schemas.openxmlformats.org/officeDocument/2006/relationships/image" Target="../media/image3.png"/><Relationship Id="rId4" Type="http://schemas.openxmlformats.org/officeDocument/2006/relationships/hyperlink" Target="https://www.twinkl.co.uk/" TargetMode="Externa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2.jpg"/><Relationship Id="rId3" Type="http://schemas.openxmlformats.org/officeDocument/2006/relationships/image" Target="../media/image3.png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2.jpg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>
  <p:cSld name="Title Slide">
    <p:bg>
      <p:bgPr>
        <a:blipFill>
          <a:blip r:embed="rId2">
            <a:alphaModFix/>
          </a:blip>
          <a:stretch>
            <a:fillRect/>
          </a:stretch>
        </a:blipFill>
      </p:bgPr>
    </p:bg>
    <p:spTree>
      <p:nvGrpSpPr>
        <p:cNvPr id="12" name="Shape 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Google Shape;13;p2">
            <a:hlinkClick r:id="rId3"/>
          </p:cNvPr>
          <p:cNvSpPr/>
          <p:nvPr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>
  <p:cSld name="Title and Content">
    <p:bg>
      <p:bgPr>
        <a:blipFill>
          <a:blip r:embed="rId2">
            <a:alphaModFix/>
          </a:blip>
          <a:stretch>
            <a:fillRect/>
          </a:stretch>
        </a:blipFill>
      </p:bgPr>
    </p:bg>
    <p:spTree>
      <p:nvGrpSpPr>
        <p:cNvPr id="14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oogle Shape;15;p3"/>
          <p:cNvSpPr/>
          <p:nvPr/>
        </p:nvSpPr>
        <p:spPr>
          <a:xfrm>
            <a:off x="457198" y="438151"/>
            <a:ext cx="8220075" cy="5957887"/>
          </a:xfrm>
          <a:prstGeom prst="roundRect">
            <a:avLst>
              <a:gd fmla="val 2649" name="adj"/>
            </a:avLst>
          </a:prstGeom>
          <a:solidFill>
            <a:schemeClr val="lt1">
              <a:alpha val="89803"/>
            </a:schemeClr>
          </a:solidFill>
          <a:ln cap="rnd" cmpd="sng" w="254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GB" sz="135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/>
          </a:p>
        </p:txBody>
      </p:sp>
      <p:sp>
        <p:nvSpPr>
          <p:cNvPr id="16" name="Google Shape;16;p3"/>
          <p:cNvSpPr/>
          <p:nvPr>
            <p:ph type="title"/>
          </p:nvPr>
        </p:nvSpPr>
        <p:spPr>
          <a:xfrm>
            <a:off x="457198" y="478895"/>
            <a:ext cx="8220075" cy="994306"/>
          </a:xfrm>
          <a:prstGeom prst="roundRect">
            <a:avLst>
              <a:gd fmla="val 9641" name="adj"/>
            </a:avLst>
          </a:prstGeom>
          <a:noFill/>
          <a:ln>
            <a:noFill/>
          </a:ln>
        </p:spPr>
        <p:txBody>
          <a:bodyPr anchorCtr="1" anchor="ctr" bIns="252000" lIns="252000" spcFirstLastPara="1" rIns="252000" wrap="square" tIns="25200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4000"/>
              <a:buFont typeface="Arial"/>
              <a:buNone/>
              <a:defRPr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End Slide">
  <p:cSld name="End Slide">
    <p:bg>
      <p:bgPr>
        <a:blipFill>
          <a:blip r:embed="rId2">
            <a:alphaModFix/>
          </a:blip>
          <a:stretch>
            <a:fillRect/>
          </a:stretch>
        </a:blipFill>
      </p:bgPr>
    </p:bg>
    <p:spTree>
      <p:nvGrpSpPr>
        <p:cNvPr id="17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Google Shape;18;p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522767" y="6196125"/>
            <a:ext cx="576495" cy="580719"/>
          </a:xfrm>
          <a:prstGeom prst="rect">
            <a:avLst/>
          </a:prstGeom>
          <a:noFill/>
          <a:ln>
            <a:noFill/>
          </a:ln>
        </p:spPr>
      </p:pic>
      <p:sp>
        <p:nvSpPr>
          <p:cNvPr id="19" name="Google Shape;19;p4">
            <a:hlinkClick r:id="rId4"/>
          </p:cNvPr>
          <p:cNvSpPr/>
          <p:nvPr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 with Box">
  <p:cSld name="Title Slide with Box">
    <p:bg>
      <p:bgPr>
        <a:blipFill>
          <a:blip r:embed="rId2">
            <a:alphaModFix/>
          </a:blip>
          <a:stretch>
            <a:fillRect/>
          </a:stretch>
        </a:blipFill>
      </p:bgPr>
    </p:bg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/>
          <p:nvPr/>
        </p:nvSpPr>
        <p:spPr>
          <a:xfrm>
            <a:off x="457198" y="438151"/>
            <a:ext cx="8220075" cy="5957887"/>
          </a:xfrm>
          <a:prstGeom prst="roundRect">
            <a:avLst>
              <a:gd fmla="val 2649" name="adj"/>
            </a:avLst>
          </a:prstGeom>
          <a:solidFill>
            <a:schemeClr val="lt1">
              <a:alpha val="89803"/>
            </a:schemeClr>
          </a:solidFill>
          <a:ln cap="rnd" cmpd="sng" w="254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35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/>
          </a:p>
        </p:txBody>
      </p:sp>
      <p:pic>
        <p:nvPicPr>
          <p:cNvPr id="22" name="Google Shape;22;p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072497" y="5734211"/>
            <a:ext cx="576495" cy="58071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Aims Slide">
  <p:cSld name="Aims Slide">
    <p:bg>
      <p:bgPr>
        <a:blipFill>
          <a:blip r:embed="rId2">
            <a:alphaModFix/>
          </a:blip>
          <a:stretch>
            <a:fillRect/>
          </a:stretch>
        </a:blipFill>
      </p:bgPr>
    </p:bg>
    <p:spTree>
      <p:nvGrpSpPr>
        <p:cNvPr id="23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18A0DB"/>
        </a:solid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"/>
          <p:cNvSpPr/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fmla="val 9641" name="adj"/>
            </a:avLst>
          </a:prstGeom>
          <a:noFill/>
          <a:ln>
            <a:noFill/>
          </a:ln>
        </p:spPr>
        <p:txBody>
          <a:bodyPr anchorCtr="1" anchor="ctr" bIns="252000" lIns="252000" spcFirstLastPara="1" rIns="252000" wrap="square" tIns="252000">
            <a:no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4000"/>
              <a:buFont typeface="Arial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11" name="Google Shape;11;p1"/>
          <p:cNvSpPr/>
          <p:nvPr>
            <p:ph idx="1" type="body"/>
          </p:nvPr>
        </p:nvSpPr>
        <p:spPr>
          <a:xfrm>
            <a:off x="489745" y="1957386"/>
            <a:ext cx="8164510" cy="4387851"/>
          </a:xfrm>
          <a:prstGeom prst="roundRect">
            <a:avLst>
              <a:gd fmla="val 2585" name="adj"/>
            </a:avLst>
          </a:prstGeom>
          <a:noFill/>
          <a:ln>
            <a:noFill/>
          </a:ln>
        </p:spPr>
        <p:txBody>
          <a:bodyPr anchorCtr="0" anchor="t" bIns="252000" lIns="252000" spcFirstLastPara="1" rIns="252000" wrap="square" tIns="252000">
            <a:noAutofit/>
          </a:bodyPr>
          <a:lstStyle>
            <a:lvl1pPr indent="-342900" lvl="0" marL="4572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330200" lvl="1" marL="914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600"/>
              <a:buFont typeface="Arial"/>
              <a:buChar char="•"/>
              <a:defRPr b="0" i="0" sz="16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17500" lvl="2" marL="1371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317500" lvl="3" marL="1828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317500" lvl="4" marL="22860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  <p:extLst>
    <p:ext uri="{27BBF7A9-308A-43DC-89C8-2F10F3537804}">
      <p15:sldGuideLst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5.png"/><Relationship Id="rId4" Type="http://schemas.openxmlformats.org/officeDocument/2006/relationships/image" Target="../media/image11.png"/></Relationships>
</file>

<file path=ppt/slides/_rels/slide3.xml.rels><?xml version="1.0" encoding="UTF-8" standalone="yes"?><Relationships xmlns="http://schemas.openxmlformats.org/package/2006/relationships"><Relationship Id="rId11" Type="http://schemas.openxmlformats.org/officeDocument/2006/relationships/slide" Target="/ppt/slides/slide6.xml"/><Relationship Id="rId10" Type="http://schemas.openxmlformats.org/officeDocument/2006/relationships/slide" Target="/ppt/slides/slide5.xml"/><Relationship Id="rId13" Type="http://schemas.openxmlformats.org/officeDocument/2006/relationships/image" Target="../media/image13.png"/><Relationship Id="rId12" Type="http://schemas.openxmlformats.org/officeDocument/2006/relationships/slide" Target="/ppt/slides/slide6.xml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Relationship Id="rId3" Type="http://schemas.openxmlformats.org/officeDocument/2006/relationships/slide" Target="/ppt/slides/slide4.xml"/><Relationship Id="rId4" Type="http://schemas.openxmlformats.org/officeDocument/2006/relationships/slide" Target="/ppt/slides/slide4.xml"/><Relationship Id="rId9" Type="http://schemas.openxmlformats.org/officeDocument/2006/relationships/image" Target="../media/image17.png"/><Relationship Id="rId15" Type="http://schemas.openxmlformats.org/officeDocument/2006/relationships/slide" Target="/ppt/slides/slide7.xml"/><Relationship Id="rId14" Type="http://schemas.openxmlformats.org/officeDocument/2006/relationships/slide" Target="/ppt/slides/slide6.xml"/><Relationship Id="rId5" Type="http://schemas.openxmlformats.org/officeDocument/2006/relationships/image" Target="../media/image2.png"/><Relationship Id="rId6" Type="http://schemas.openxmlformats.org/officeDocument/2006/relationships/slide" Target="/ppt/slides/slide4.xml"/><Relationship Id="rId7" Type="http://schemas.openxmlformats.org/officeDocument/2006/relationships/slide" Target="/ppt/slides/slide5.xml"/><Relationship Id="rId8" Type="http://schemas.openxmlformats.org/officeDocument/2006/relationships/slide" Target="/ppt/slides/slide5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6.png"/><Relationship Id="rId4" Type="http://schemas.openxmlformats.org/officeDocument/2006/relationships/slide" Target="/ppt/slides/slide3.xml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16.png"/><Relationship Id="rId4" Type="http://schemas.openxmlformats.org/officeDocument/2006/relationships/slide" Target="/ppt/slides/slide3.xml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9.png"/><Relationship Id="rId4" Type="http://schemas.openxmlformats.org/officeDocument/2006/relationships/slide" Target="/ppt/slides/slide3.xml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14.png"/><Relationship Id="rId4" Type="http://schemas.openxmlformats.org/officeDocument/2006/relationships/image" Target="../media/image8.png"/><Relationship Id="rId5" Type="http://schemas.openxmlformats.org/officeDocument/2006/relationships/image" Target="../media/image10.png"/><Relationship Id="rId6" Type="http://schemas.openxmlformats.org/officeDocument/2006/relationships/image" Target="../media/image4.png"/><Relationship Id="rId7" Type="http://schemas.openxmlformats.org/officeDocument/2006/relationships/image" Target="../media/image15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8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7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Google Shape;32;p8"/>
          <p:cNvSpPr/>
          <p:nvPr/>
        </p:nvSpPr>
        <p:spPr>
          <a:xfrm>
            <a:off x="1758632" y="809241"/>
            <a:ext cx="5590124" cy="1102885"/>
          </a:xfrm>
          <a:prstGeom prst="roundRect">
            <a:avLst>
              <a:gd fmla="val 7539" name="adj"/>
            </a:avLst>
          </a:prstGeom>
          <a:solidFill>
            <a:srgbClr val="D4B6E5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3" name="Google Shape;33;p8"/>
          <p:cNvSpPr/>
          <p:nvPr/>
        </p:nvSpPr>
        <p:spPr>
          <a:xfrm>
            <a:off x="1641186" y="696228"/>
            <a:ext cx="5590124" cy="1102885"/>
          </a:xfrm>
          <a:prstGeom prst="roundRect">
            <a:avLst>
              <a:gd fmla="val 7539" name="adj"/>
            </a:avLst>
          </a:prstGeom>
          <a:solidFill>
            <a:schemeClr val="accent2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4" name="Google Shape;34;p8"/>
          <p:cNvSpPr/>
          <p:nvPr>
            <p:ph type="title"/>
          </p:nvPr>
        </p:nvSpPr>
        <p:spPr>
          <a:xfrm>
            <a:off x="1657964" y="809241"/>
            <a:ext cx="5590124" cy="994306"/>
          </a:xfrm>
          <a:prstGeom prst="roundRect">
            <a:avLst>
              <a:gd fmla="val 9641" name="adj"/>
            </a:avLst>
          </a:prstGeom>
          <a:noFill/>
          <a:ln>
            <a:noFill/>
          </a:ln>
        </p:spPr>
        <p:txBody>
          <a:bodyPr anchorCtr="1" anchor="ctr" bIns="252000" lIns="252000" spcFirstLastPara="1" rIns="252000" wrap="square" tIns="252000">
            <a:noAutofit/>
          </a:bodyPr>
          <a:lstStyle/>
          <a:p>
            <a:pPr indent="0" lvl="0" marL="0" rtl="0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Arial"/>
              <a:buNone/>
            </a:pPr>
            <a:r>
              <a:rPr lang="en-GB" sz="36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What is Mental Health?</a:t>
            </a:r>
            <a:endParaRPr/>
          </a:p>
        </p:txBody>
      </p:sp>
      <p:sp>
        <p:nvSpPr>
          <p:cNvPr id="35" name="Google Shape;35;p8"/>
          <p:cNvSpPr txBox="1"/>
          <p:nvPr/>
        </p:nvSpPr>
        <p:spPr>
          <a:xfrm>
            <a:off x="3212068" y="3086387"/>
            <a:ext cx="2682576" cy="230832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Mental health is about how you feel, think and sometimes behave. Lots of children have mental health problems and it means they can feel sad, angry or anxious. 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6" name="Google Shape;36;p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001796" y="2155043"/>
            <a:ext cx="1264381" cy="306015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37" name="Google Shape;37;p8"/>
          <p:cNvGrpSpPr/>
          <p:nvPr/>
        </p:nvGrpSpPr>
        <p:grpSpPr>
          <a:xfrm>
            <a:off x="2541384" y="2155043"/>
            <a:ext cx="3975645" cy="3789728"/>
            <a:chOff x="2372245" y="2155043"/>
            <a:chExt cx="3975645" cy="3789728"/>
          </a:xfrm>
        </p:grpSpPr>
        <p:sp>
          <p:nvSpPr>
            <p:cNvPr id="38" name="Google Shape;38;p8"/>
            <p:cNvSpPr/>
            <p:nvPr/>
          </p:nvSpPr>
          <p:spPr>
            <a:xfrm>
              <a:off x="2372245" y="2155043"/>
              <a:ext cx="3789728" cy="3789728"/>
            </a:xfrm>
            <a:prstGeom prst="ellipse">
              <a:avLst/>
            </a:prstGeom>
            <a:noFill/>
            <a:ln cap="flat" cmpd="sng" w="57150">
              <a:solidFill>
                <a:srgbClr val="BF94D7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9" name="Google Shape;39;p8"/>
            <p:cNvSpPr/>
            <p:nvPr/>
          </p:nvSpPr>
          <p:spPr>
            <a:xfrm>
              <a:off x="2558162" y="2155043"/>
              <a:ext cx="3789728" cy="3789728"/>
            </a:xfrm>
            <a:prstGeom prst="ellipse">
              <a:avLst/>
            </a:prstGeom>
            <a:noFill/>
            <a:ln cap="flat" cmpd="sng" w="57150">
              <a:solidFill>
                <a:schemeClr val="accent2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pic>
        <p:nvPicPr>
          <p:cNvPr id="40" name="Google Shape;40;p8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606319" y="3803620"/>
            <a:ext cx="1990442" cy="250166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10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9"/>
          <p:cNvSpPr/>
          <p:nvPr/>
        </p:nvSpPr>
        <p:spPr>
          <a:xfrm>
            <a:off x="1564156" y="791171"/>
            <a:ext cx="5844850" cy="1296396"/>
          </a:xfrm>
          <a:prstGeom prst="roundRect">
            <a:avLst>
              <a:gd fmla="val 7539" name="adj"/>
            </a:avLst>
          </a:prstGeom>
          <a:solidFill>
            <a:srgbClr val="D4B6E5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6" name="Google Shape;46;p9"/>
          <p:cNvSpPr/>
          <p:nvPr/>
        </p:nvSpPr>
        <p:spPr>
          <a:xfrm>
            <a:off x="1330546" y="611046"/>
            <a:ext cx="5965352" cy="1296396"/>
          </a:xfrm>
          <a:prstGeom prst="roundRect">
            <a:avLst>
              <a:gd fmla="val 7539" name="adj"/>
            </a:avLst>
          </a:prstGeom>
          <a:solidFill>
            <a:schemeClr val="accent2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7" name="Google Shape;47;p9"/>
          <p:cNvSpPr/>
          <p:nvPr>
            <p:ph type="title"/>
          </p:nvPr>
        </p:nvSpPr>
        <p:spPr>
          <a:xfrm>
            <a:off x="1330546" y="791171"/>
            <a:ext cx="5844850" cy="989872"/>
          </a:xfrm>
          <a:prstGeom prst="roundRect">
            <a:avLst>
              <a:gd fmla="val 9641" name="adj"/>
            </a:avLst>
          </a:prstGeom>
          <a:noFill/>
          <a:ln>
            <a:noFill/>
          </a:ln>
        </p:spPr>
        <p:txBody>
          <a:bodyPr anchorCtr="1" anchor="ctr" bIns="252000" lIns="252000" spcFirstLastPara="1" rIns="252000" wrap="square" tIns="252000">
            <a:noAutofit/>
          </a:bodyPr>
          <a:lstStyle/>
          <a:p>
            <a:pPr indent="0" lvl="0" marL="0" rtl="0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Arial"/>
              <a:buNone/>
            </a:pPr>
            <a:r>
              <a:rPr lang="en-GB" sz="36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Can You Think of any Mental Health Problems?</a:t>
            </a:r>
            <a:endParaRPr/>
          </a:p>
        </p:txBody>
      </p:sp>
      <p:sp>
        <p:nvSpPr>
          <p:cNvPr id="48" name="Google Shape;48;p9"/>
          <p:cNvSpPr txBox="1"/>
          <p:nvPr/>
        </p:nvSpPr>
        <p:spPr>
          <a:xfrm>
            <a:off x="719925" y="2338030"/>
            <a:ext cx="7736178" cy="92333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These are some of the ways that you can feel if you have a mental </a:t>
            </a:r>
            <a:br>
              <a:rPr b="0" i="0" lang="en-GB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b="0" i="0" lang="en-GB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health problem. Click on a mental health problem to learn more about it.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49" name="Google Shape;49;p9"/>
          <p:cNvGrpSpPr/>
          <p:nvPr/>
        </p:nvGrpSpPr>
        <p:grpSpPr>
          <a:xfrm>
            <a:off x="953265" y="3196207"/>
            <a:ext cx="1588599" cy="3213943"/>
            <a:chOff x="953265" y="3196207"/>
            <a:chExt cx="1588599" cy="3213943"/>
          </a:xfrm>
        </p:grpSpPr>
        <p:sp>
          <p:nvSpPr>
            <p:cNvPr id="50" name="Google Shape;50;p9">
              <a:hlinkClick action="ppaction://hlinksldjump" r:id="rId3"/>
            </p:cNvPr>
            <p:cNvSpPr/>
            <p:nvPr/>
          </p:nvSpPr>
          <p:spPr>
            <a:xfrm rot="5400000">
              <a:off x="134739" y="4150786"/>
              <a:ext cx="3205553" cy="1296396"/>
            </a:xfrm>
            <a:prstGeom prst="roundRect">
              <a:avLst>
                <a:gd fmla="val 7539" name="adj"/>
              </a:avLst>
            </a:prstGeom>
            <a:solidFill>
              <a:srgbClr val="AED188"/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pic>
          <p:nvPicPr>
            <p:cNvPr id="51" name="Google Shape;51;p9">
              <a:hlinkClick action="ppaction://hlinksldjump" r:id="rId4"/>
            </p:cNvPr>
            <p:cNvPicPr preferRelativeResize="0"/>
            <p:nvPr/>
          </p:nvPicPr>
          <p:blipFill rotWithShape="1">
            <a:blip r:embed="rId5">
              <a:alphaModFix/>
            </a:blip>
            <a:srcRect b="0" l="0" r="0" t="0"/>
            <a:stretch/>
          </p:blipFill>
          <p:spPr>
            <a:xfrm>
              <a:off x="953265" y="4338886"/>
              <a:ext cx="1588599" cy="2071264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52" name="Google Shape;52;p9">
              <a:hlinkClick action="ppaction://hlinksldjump" r:id="rId6"/>
            </p:cNvPr>
            <p:cNvSpPr txBox="1"/>
            <p:nvPr/>
          </p:nvSpPr>
          <p:spPr>
            <a:xfrm>
              <a:off x="1120859" y="3261360"/>
              <a:ext cx="1233312" cy="738664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2400"/>
                <a:buFont typeface="Arial"/>
                <a:buNone/>
              </a:pPr>
              <a:r>
                <a:rPr b="1" lang="en-GB" sz="2400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sad</a:t>
              </a:r>
              <a:endParaRPr b="1" sz="32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53" name="Google Shape;53;p9"/>
          <p:cNvGrpSpPr/>
          <p:nvPr/>
        </p:nvGrpSpPr>
        <p:grpSpPr>
          <a:xfrm>
            <a:off x="3595187" y="3196207"/>
            <a:ext cx="2101934" cy="3213943"/>
            <a:chOff x="3595187" y="3196207"/>
            <a:chExt cx="2101934" cy="3213943"/>
          </a:xfrm>
        </p:grpSpPr>
        <p:sp>
          <p:nvSpPr>
            <p:cNvPr id="54" name="Google Shape;54;p9">
              <a:hlinkClick action="ppaction://hlinksldjump" r:id="rId7"/>
            </p:cNvPr>
            <p:cNvSpPr/>
            <p:nvPr/>
          </p:nvSpPr>
          <p:spPr>
            <a:xfrm rot="5400000">
              <a:off x="2883805" y="4150786"/>
              <a:ext cx="3205553" cy="1296396"/>
            </a:xfrm>
            <a:prstGeom prst="roundRect">
              <a:avLst>
                <a:gd fmla="val 7539" name="adj"/>
              </a:avLst>
            </a:prstGeom>
            <a:solidFill>
              <a:srgbClr val="F3B2D3"/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pic>
          <p:nvPicPr>
            <p:cNvPr id="55" name="Google Shape;55;p9">
              <a:hlinkClick action="ppaction://hlinksldjump" r:id="rId8"/>
            </p:cNvPr>
            <p:cNvPicPr preferRelativeResize="0"/>
            <p:nvPr/>
          </p:nvPicPr>
          <p:blipFill rotWithShape="1">
            <a:blip r:embed="rId9">
              <a:alphaModFix/>
            </a:blip>
            <a:srcRect b="63477" l="0" r="0" t="0"/>
            <a:stretch/>
          </p:blipFill>
          <p:spPr>
            <a:xfrm>
              <a:off x="3596336" y="4194495"/>
              <a:ext cx="2100785" cy="221565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56" name="Google Shape;56;p9">
              <a:hlinkClick action="ppaction://hlinksldjump" r:id="rId10"/>
            </p:cNvPr>
            <p:cNvSpPr txBox="1"/>
            <p:nvPr/>
          </p:nvSpPr>
          <p:spPr>
            <a:xfrm>
              <a:off x="3595187" y="3261360"/>
              <a:ext cx="1795883" cy="738664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2400"/>
                <a:buFont typeface="Arial"/>
                <a:buNone/>
              </a:pPr>
              <a:r>
                <a:rPr b="1" lang="en-GB" sz="2400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anxious</a:t>
              </a:r>
              <a:endParaRPr b="1" sz="32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57" name="Google Shape;57;p9"/>
          <p:cNvGrpSpPr/>
          <p:nvPr/>
        </p:nvGrpSpPr>
        <p:grpSpPr>
          <a:xfrm>
            <a:off x="5939168" y="3196210"/>
            <a:ext cx="2273848" cy="3213940"/>
            <a:chOff x="5939168" y="3196210"/>
            <a:chExt cx="2273848" cy="3213940"/>
          </a:xfrm>
        </p:grpSpPr>
        <p:sp>
          <p:nvSpPr>
            <p:cNvPr id="58" name="Google Shape;58;p9">
              <a:hlinkClick action="ppaction://hlinksldjump" r:id="rId11"/>
            </p:cNvPr>
            <p:cNvSpPr/>
            <p:nvPr/>
          </p:nvSpPr>
          <p:spPr>
            <a:xfrm rot="5400000">
              <a:off x="5552902" y="4150788"/>
              <a:ext cx="3205553" cy="1296396"/>
            </a:xfrm>
            <a:prstGeom prst="roundRect">
              <a:avLst>
                <a:gd fmla="val 7539" name="adj"/>
              </a:avLst>
            </a:prstGeom>
            <a:solidFill>
              <a:srgbClr val="79CAFB"/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pic>
          <p:nvPicPr>
            <p:cNvPr id="59" name="Google Shape;59;p9">
              <a:hlinkClick action="ppaction://hlinksldjump" r:id="rId12"/>
            </p:cNvPr>
            <p:cNvPicPr preferRelativeResize="0"/>
            <p:nvPr/>
          </p:nvPicPr>
          <p:blipFill rotWithShape="1">
            <a:blip r:embed="rId13">
              <a:alphaModFix/>
            </a:blip>
            <a:srcRect b="66092" l="0" r="0" t="0"/>
            <a:stretch/>
          </p:blipFill>
          <p:spPr>
            <a:xfrm>
              <a:off x="5939168" y="4286774"/>
              <a:ext cx="2273848" cy="2123376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60" name="Google Shape;60;p9">
              <a:hlinkClick action="ppaction://hlinksldjump" r:id="rId14"/>
            </p:cNvPr>
            <p:cNvSpPr txBox="1"/>
            <p:nvPr/>
          </p:nvSpPr>
          <p:spPr>
            <a:xfrm>
              <a:off x="6258800" y="3227309"/>
              <a:ext cx="1795883" cy="738664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2400"/>
                <a:buFont typeface="Arial"/>
                <a:buNone/>
              </a:pPr>
              <a:r>
                <a:rPr b="1" lang="en-GB" sz="2400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angry</a:t>
              </a:r>
              <a:endParaRPr b="1" sz="32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61" name="Google Shape;61;p9"/>
          <p:cNvGrpSpPr/>
          <p:nvPr/>
        </p:nvGrpSpPr>
        <p:grpSpPr>
          <a:xfrm>
            <a:off x="7579844" y="597263"/>
            <a:ext cx="986136" cy="739408"/>
            <a:chOff x="7579844" y="597263"/>
            <a:chExt cx="986136" cy="739408"/>
          </a:xfrm>
        </p:grpSpPr>
        <p:sp>
          <p:nvSpPr>
            <p:cNvPr id="62" name="Google Shape;62;p9"/>
            <p:cNvSpPr/>
            <p:nvPr/>
          </p:nvSpPr>
          <p:spPr>
            <a:xfrm>
              <a:off x="7642616" y="597263"/>
              <a:ext cx="923364" cy="577196"/>
            </a:xfrm>
            <a:prstGeom prst="rightArrow">
              <a:avLst>
                <a:gd fmla="val 50000" name="adj1"/>
                <a:gd fmla="val 50000" name="adj2"/>
              </a:avLst>
            </a:prstGeom>
            <a:solidFill>
              <a:srgbClr val="92D050"/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3" name="Google Shape;63;p9">
              <a:hlinkClick action="ppaction://hlinksldjump" r:id="rId15"/>
            </p:cNvPr>
            <p:cNvSpPr txBox="1"/>
            <p:nvPr/>
          </p:nvSpPr>
          <p:spPr>
            <a:xfrm>
              <a:off x="7579844" y="659563"/>
              <a:ext cx="876259" cy="677108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2000"/>
                <a:buFont typeface="Arial"/>
                <a:buNone/>
              </a:pPr>
              <a:r>
                <a:rPr b="1" lang="en-GB" sz="2000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next</a:t>
              </a:r>
              <a:endParaRPr/>
            </a:p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10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20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30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7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p10"/>
          <p:cNvSpPr/>
          <p:nvPr/>
        </p:nvSpPr>
        <p:spPr>
          <a:xfrm>
            <a:off x="1758632" y="809241"/>
            <a:ext cx="5590124" cy="1102885"/>
          </a:xfrm>
          <a:prstGeom prst="roundRect">
            <a:avLst>
              <a:gd fmla="val 7539" name="adj"/>
            </a:avLst>
          </a:prstGeom>
          <a:solidFill>
            <a:srgbClr val="D4B6E5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9" name="Google Shape;69;p10"/>
          <p:cNvSpPr/>
          <p:nvPr/>
        </p:nvSpPr>
        <p:spPr>
          <a:xfrm>
            <a:off x="1641186" y="696228"/>
            <a:ext cx="5590124" cy="1102885"/>
          </a:xfrm>
          <a:prstGeom prst="roundRect">
            <a:avLst>
              <a:gd fmla="val 7539" name="adj"/>
            </a:avLst>
          </a:prstGeom>
          <a:solidFill>
            <a:schemeClr val="accent2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0" name="Google Shape;70;p10"/>
          <p:cNvSpPr/>
          <p:nvPr>
            <p:ph type="title"/>
          </p:nvPr>
        </p:nvSpPr>
        <p:spPr>
          <a:xfrm>
            <a:off x="1657964" y="809241"/>
            <a:ext cx="5590124" cy="994306"/>
          </a:xfrm>
          <a:prstGeom prst="roundRect">
            <a:avLst>
              <a:gd fmla="val 9641" name="adj"/>
            </a:avLst>
          </a:prstGeom>
          <a:noFill/>
          <a:ln>
            <a:noFill/>
          </a:ln>
        </p:spPr>
        <p:txBody>
          <a:bodyPr anchorCtr="1" anchor="ctr" bIns="252000" lIns="252000" spcFirstLastPara="1" rIns="252000" wrap="square" tIns="252000">
            <a:noAutofit/>
          </a:bodyPr>
          <a:lstStyle/>
          <a:p>
            <a:pPr indent="0" lvl="0" marL="0" rtl="0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Arial"/>
              <a:buNone/>
            </a:pPr>
            <a:r>
              <a:rPr lang="en-GB" sz="36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I Feel Sad</a:t>
            </a:r>
            <a:endParaRPr/>
          </a:p>
        </p:txBody>
      </p:sp>
      <p:sp>
        <p:nvSpPr>
          <p:cNvPr id="71" name="Google Shape;71;p10"/>
          <p:cNvSpPr txBox="1"/>
          <p:nvPr/>
        </p:nvSpPr>
        <p:spPr>
          <a:xfrm>
            <a:off x="1553975" y="3202577"/>
            <a:ext cx="2352032" cy="206210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Arial"/>
              <a:buNone/>
            </a:pPr>
            <a:r>
              <a:rPr lang="en-GB" sz="2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I sometimes feel like crying, being on my own or not wanting to come to school.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72" name="Google Shape;72;p10"/>
          <p:cNvGrpSpPr/>
          <p:nvPr/>
        </p:nvGrpSpPr>
        <p:grpSpPr>
          <a:xfrm>
            <a:off x="981032" y="2339599"/>
            <a:ext cx="3511299" cy="3347097"/>
            <a:chOff x="2372245" y="2155043"/>
            <a:chExt cx="3975645" cy="3789728"/>
          </a:xfrm>
        </p:grpSpPr>
        <p:sp>
          <p:nvSpPr>
            <p:cNvPr id="73" name="Google Shape;73;p10"/>
            <p:cNvSpPr/>
            <p:nvPr/>
          </p:nvSpPr>
          <p:spPr>
            <a:xfrm>
              <a:off x="2372245" y="2155043"/>
              <a:ext cx="3789728" cy="3789728"/>
            </a:xfrm>
            <a:prstGeom prst="ellipse">
              <a:avLst/>
            </a:prstGeom>
            <a:noFill/>
            <a:ln cap="flat" cmpd="sng" w="57150">
              <a:solidFill>
                <a:srgbClr val="BF94D7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4" name="Google Shape;74;p10"/>
            <p:cNvSpPr/>
            <p:nvPr/>
          </p:nvSpPr>
          <p:spPr>
            <a:xfrm>
              <a:off x="2558162" y="2155043"/>
              <a:ext cx="3789728" cy="3789728"/>
            </a:xfrm>
            <a:prstGeom prst="ellipse">
              <a:avLst/>
            </a:prstGeom>
            <a:noFill/>
            <a:ln cap="flat" cmpd="sng" w="57150">
              <a:solidFill>
                <a:schemeClr val="accent2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pic>
        <p:nvPicPr>
          <p:cNvPr id="75" name="Google Shape;75;p1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957897" y="2186752"/>
            <a:ext cx="3236605" cy="4219986"/>
          </a:xfrm>
          <a:prstGeom prst="rect">
            <a:avLst/>
          </a:prstGeom>
          <a:noFill/>
          <a:ln>
            <a:noFill/>
          </a:ln>
        </p:spPr>
      </p:pic>
      <p:sp>
        <p:nvSpPr>
          <p:cNvPr id="76" name="Google Shape;76;p10"/>
          <p:cNvSpPr/>
          <p:nvPr/>
        </p:nvSpPr>
        <p:spPr>
          <a:xfrm rot="10800000">
            <a:off x="519350" y="5748977"/>
            <a:ext cx="923364" cy="577196"/>
          </a:xfrm>
          <a:prstGeom prst="rightArrow">
            <a:avLst>
              <a:gd fmla="val 50000" name="adj1"/>
              <a:gd fmla="val 50000" name="adj2"/>
            </a:avLst>
          </a:prstGeom>
          <a:solidFill>
            <a:srgbClr val="92D050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7" name="Google Shape;77;p10">
            <a:hlinkClick action="ppaction://hlinksldjump" r:id="rId4"/>
          </p:cNvPr>
          <p:cNvSpPr txBox="1"/>
          <p:nvPr/>
        </p:nvSpPr>
        <p:spPr>
          <a:xfrm>
            <a:off x="366624" y="5831927"/>
            <a:ext cx="1487548" cy="67710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None/>
            </a:pPr>
            <a:r>
              <a:rPr b="1" lang="en-GB" sz="20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back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Google Shape;82;p11"/>
          <p:cNvSpPr/>
          <p:nvPr/>
        </p:nvSpPr>
        <p:spPr>
          <a:xfrm>
            <a:off x="1758632" y="809241"/>
            <a:ext cx="5590124" cy="1102885"/>
          </a:xfrm>
          <a:prstGeom prst="roundRect">
            <a:avLst>
              <a:gd fmla="val 7539" name="adj"/>
            </a:avLst>
          </a:prstGeom>
          <a:solidFill>
            <a:srgbClr val="D4B6E5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3" name="Google Shape;83;p11"/>
          <p:cNvSpPr/>
          <p:nvPr/>
        </p:nvSpPr>
        <p:spPr>
          <a:xfrm>
            <a:off x="1641186" y="696228"/>
            <a:ext cx="5590124" cy="1102885"/>
          </a:xfrm>
          <a:prstGeom prst="roundRect">
            <a:avLst>
              <a:gd fmla="val 7539" name="adj"/>
            </a:avLst>
          </a:prstGeom>
          <a:solidFill>
            <a:schemeClr val="accent2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4" name="Google Shape;84;p11"/>
          <p:cNvSpPr/>
          <p:nvPr>
            <p:ph type="title"/>
          </p:nvPr>
        </p:nvSpPr>
        <p:spPr>
          <a:xfrm>
            <a:off x="1657964" y="809241"/>
            <a:ext cx="5590124" cy="994306"/>
          </a:xfrm>
          <a:prstGeom prst="roundRect">
            <a:avLst>
              <a:gd fmla="val 9641" name="adj"/>
            </a:avLst>
          </a:prstGeom>
          <a:noFill/>
          <a:ln>
            <a:noFill/>
          </a:ln>
        </p:spPr>
        <p:txBody>
          <a:bodyPr anchorCtr="1" anchor="ctr" bIns="252000" lIns="252000" spcFirstLastPara="1" rIns="252000" wrap="square" tIns="252000">
            <a:noAutofit/>
          </a:bodyPr>
          <a:lstStyle/>
          <a:p>
            <a:pPr indent="0" lvl="0" marL="0" rtl="0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Arial"/>
              <a:buNone/>
            </a:pPr>
            <a:r>
              <a:rPr lang="en-GB" sz="36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I Feel Anxious</a:t>
            </a:r>
            <a:endParaRPr/>
          </a:p>
        </p:txBody>
      </p:sp>
      <p:sp>
        <p:nvSpPr>
          <p:cNvPr id="85" name="Google Shape;85;p11"/>
          <p:cNvSpPr txBox="1"/>
          <p:nvPr/>
        </p:nvSpPr>
        <p:spPr>
          <a:xfrm>
            <a:off x="5311511" y="3103938"/>
            <a:ext cx="2352032" cy="240065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Arial"/>
              <a:buNone/>
            </a:pPr>
            <a:r>
              <a:rPr lang="en-GB" sz="2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When you feel anxious your heart beats fast and you might feel sweaty </a:t>
            </a:r>
            <a:endParaRPr/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Arial"/>
              <a:buNone/>
            </a:pPr>
            <a:r>
              <a:rPr lang="en-GB" sz="2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and sick.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86" name="Google Shape;86;p11"/>
          <p:cNvGrpSpPr/>
          <p:nvPr/>
        </p:nvGrpSpPr>
        <p:grpSpPr>
          <a:xfrm>
            <a:off x="4786678" y="2365724"/>
            <a:ext cx="3511299" cy="3347097"/>
            <a:chOff x="2372245" y="2155043"/>
            <a:chExt cx="3975645" cy="3789728"/>
          </a:xfrm>
        </p:grpSpPr>
        <p:sp>
          <p:nvSpPr>
            <p:cNvPr id="87" name="Google Shape;87;p11"/>
            <p:cNvSpPr/>
            <p:nvPr/>
          </p:nvSpPr>
          <p:spPr>
            <a:xfrm>
              <a:off x="2372245" y="2155043"/>
              <a:ext cx="3789728" cy="3789728"/>
            </a:xfrm>
            <a:prstGeom prst="ellipse">
              <a:avLst/>
            </a:prstGeom>
            <a:noFill/>
            <a:ln cap="flat" cmpd="sng" w="57150">
              <a:solidFill>
                <a:srgbClr val="BF94D7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8" name="Google Shape;88;p11"/>
            <p:cNvSpPr/>
            <p:nvPr/>
          </p:nvSpPr>
          <p:spPr>
            <a:xfrm>
              <a:off x="2558162" y="2155043"/>
              <a:ext cx="3789728" cy="3789728"/>
            </a:xfrm>
            <a:prstGeom prst="ellipse">
              <a:avLst/>
            </a:prstGeom>
            <a:noFill/>
            <a:ln cap="flat" cmpd="sng" w="57150">
              <a:solidFill>
                <a:schemeClr val="accent2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pic>
        <p:nvPicPr>
          <p:cNvPr id="89" name="Google Shape;89;p11"/>
          <p:cNvPicPr preferRelativeResize="0"/>
          <p:nvPr/>
        </p:nvPicPr>
        <p:blipFill rotWithShape="1">
          <a:blip r:embed="rId3">
            <a:alphaModFix/>
          </a:blip>
          <a:srcRect b="51687" l="0" r="0" t="0"/>
          <a:stretch/>
        </p:blipFill>
        <p:spPr>
          <a:xfrm>
            <a:off x="1480457" y="2209120"/>
            <a:ext cx="3003570" cy="4190295"/>
          </a:xfrm>
          <a:prstGeom prst="rect">
            <a:avLst/>
          </a:prstGeom>
          <a:noFill/>
          <a:ln>
            <a:noFill/>
          </a:ln>
        </p:spPr>
      </p:pic>
      <p:sp>
        <p:nvSpPr>
          <p:cNvPr id="90" name="Google Shape;90;p11"/>
          <p:cNvSpPr/>
          <p:nvPr/>
        </p:nvSpPr>
        <p:spPr>
          <a:xfrm rot="10800000">
            <a:off x="519350" y="5748977"/>
            <a:ext cx="923364" cy="577196"/>
          </a:xfrm>
          <a:prstGeom prst="rightArrow">
            <a:avLst>
              <a:gd fmla="val 50000" name="adj1"/>
              <a:gd fmla="val 50000" name="adj2"/>
            </a:avLst>
          </a:prstGeom>
          <a:solidFill>
            <a:srgbClr val="92D050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1" name="Google Shape;91;p11">
            <a:hlinkClick action="ppaction://hlinksldjump" r:id="rId4"/>
          </p:cNvPr>
          <p:cNvSpPr txBox="1"/>
          <p:nvPr/>
        </p:nvSpPr>
        <p:spPr>
          <a:xfrm>
            <a:off x="372681" y="5823218"/>
            <a:ext cx="1487548" cy="67710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None/>
            </a:pPr>
            <a:r>
              <a:rPr b="1" lang="en-GB" sz="20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back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5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12"/>
          <p:cNvSpPr/>
          <p:nvPr/>
        </p:nvSpPr>
        <p:spPr>
          <a:xfrm>
            <a:off x="1758632" y="809241"/>
            <a:ext cx="5590124" cy="1102885"/>
          </a:xfrm>
          <a:prstGeom prst="roundRect">
            <a:avLst>
              <a:gd fmla="val 7539" name="adj"/>
            </a:avLst>
          </a:prstGeom>
          <a:solidFill>
            <a:srgbClr val="D4B6E5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7" name="Google Shape;97;p12"/>
          <p:cNvSpPr/>
          <p:nvPr/>
        </p:nvSpPr>
        <p:spPr>
          <a:xfrm>
            <a:off x="1641186" y="696228"/>
            <a:ext cx="5590124" cy="1102885"/>
          </a:xfrm>
          <a:prstGeom prst="roundRect">
            <a:avLst>
              <a:gd fmla="val 7539" name="adj"/>
            </a:avLst>
          </a:prstGeom>
          <a:solidFill>
            <a:schemeClr val="accent2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8" name="Google Shape;98;p12"/>
          <p:cNvSpPr/>
          <p:nvPr>
            <p:ph type="title"/>
          </p:nvPr>
        </p:nvSpPr>
        <p:spPr>
          <a:xfrm>
            <a:off x="1657964" y="809241"/>
            <a:ext cx="5590124" cy="994306"/>
          </a:xfrm>
          <a:prstGeom prst="roundRect">
            <a:avLst>
              <a:gd fmla="val 9641" name="adj"/>
            </a:avLst>
          </a:prstGeom>
          <a:noFill/>
          <a:ln>
            <a:noFill/>
          </a:ln>
        </p:spPr>
        <p:txBody>
          <a:bodyPr anchorCtr="1" anchor="ctr" bIns="252000" lIns="252000" spcFirstLastPara="1" rIns="252000" wrap="square" tIns="252000">
            <a:noAutofit/>
          </a:bodyPr>
          <a:lstStyle/>
          <a:p>
            <a:pPr indent="0" lvl="0" marL="0" rtl="0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Arial"/>
              <a:buNone/>
            </a:pPr>
            <a:r>
              <a:rPr lang="en-GB" sz="36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I Feel Angry</a:t>
            </a:r>
            <a:endParaRPr/>
          </a:p>
        </p:txBody>
      </p:sp>
      <p:sp>
        <p:nvSpPr>
          <p:cNvPr id="99" name="Google Shape;99;p12"/>
          <p:cNvSpPr txBox="1"/>
          <p:nvPr/>
        </p:nvSpPr>
        <p:spPr>
          <a:xfrm>
            <a:off x="1378681" y="2999404"/>
            <a:ext cx="2880202" cy="240065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Arial"/>
              <a:buNone/>
            </a:pPr>
            <a:r>
              <a:rPr lang="en-GB" sz="2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It’s normal to sometimes feel angry but sometimes it becomes too much and you feel angry all the time.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100" name="Google Shape;100;p12"/>
          <p:cNvGrpSpPr/>
          <p:nvPr/>
        </p:nvGrpSpPr>
        <p:grpSpPr>
          <a:xfrm>
            <a:off x="981032" y="2339599"/>
            <a:ext cx="3511299" cy="3347097"/>
            <a:chOff x="2372245" y="2155043"/>
            <a:chExt cx="3975645" cy="3789728"/>
          </a:xfrm>
        </p:grpSpPr>
        <p:sp>
          <p:nvSpPr>
            <p:cNvPr id="101" name="Google Shape;101;p12"/>
            <p:cNvSpPr/>
            <p:nvPr/>
          </p:nvSpPr>
          <p:spPr>
            <a:xfrm>
              <a:off x="2372245" y="2155043"/>
              <a:ext cx="3789728" cy="3789728"/>
            </a:xfrm>
            <a:prstGeom prst="ellipse">
              <a:avLst/>
            </a:prstGeom>
            <a:noFill/>
            <a:ln cap="flat" cmpd="sng" w="57150">
              <a:solidFill>
                <a:srgbClr val="BF94D7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2" name="Google Shape;102;p12"/>
            <p:cNvSpPr/>
            <p:nvPr/>
          </p:nvSpPr>
          <p:spPr>
            <a:xfrm>
              <a:off x="2558162" y="2155043"/>
              <a:ext cx="3789728" cy="3789728"/>
            </a:xfrm>
            <a:prstGeom prst="ellipse">
              <a:avLst/>
            </a:prstGeom>
            <a:noFill/>
            <a:ln cap="flat" cmpd="sng" w="57150">
              <a:solidFill>
                <a:schemeClr val="accent2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pic>
        <p:nvPicPr>
          <p:cNvPr id="103" name="Google Shape;103;p12"/>
          <p:cNvPicPr preferRelativeResize="0"/>
          <p:nvPr/>
        </p:nvPicPr>
        <p:blipFill rotWithShape="1">
          <a:blip r:embed="rId3">
            <a:alphaModFix/>
          </a:blip>
          <a:srcRect b="39625" l="0" r="0" t="0"/>
          <a:stretch/>
        </p:blipFill>
        <p:spPr>
          <a:xfrm>
            <a:off x="5225143" y="1989954"/>
            <a:ext cx="2658031" cy="4419559"/>
          </a:xfrm>
          <a:prstGeom prst="rect">
            <a:avLst/>
          </a:prstGeom>
          <a:noFill/>
          <a:ln>
            <a:noFill/>
          </a:ln>
        </p:spPr>
      </p:pic>
      <p:sp>
        <p:nvSpPr>
          <p:cNvPr id="104" name="Google Shape;104;p12"/>
          <p:cNvSpPr/>
          <p:nvPr/>
        </p:nvSpPr>
        <p:spPr>
          <a:xfrm rot="10800000">
            <a:off x="519350" y="5748977"/>
            <a:ext cx="923364" cy="577196"/>
          </a:xfrm>
          <a:prstGeom prst="rightArrow">
            <a:avLst>
              <a:gd fmla="val 50000" name="adj1"/>
              <a:gd fmla="val 50000" name="adj2"/>
            </a:avLst>
          </a:prstGeom>
          <a:solidFill>
            <a:srgbClr val="92D050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5" name="Google Shape;105;p12">
            <a:hlinkClick action="ppaction://hlinksldjump" r:id="rId4"/>
          </p:cNvPr>
          <p:cNvSpPr txBox="1"/>
          <p:nvPr/>
        </p:nvSpPr>
        <p:spPr>
          <a:xfrm>
            <a:off x="340499" y="5823218"/>
            <a:ext cx="1487548" cy="67710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None/>
            </a:pPr>
            <a:r>
              <a:rPr b="1" lang="en-GB" sz="20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back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9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13"/>
          <p:cNvSpPr/>
          <p:nvPr/>
        </p:nvSpPr>
        <p:spPr>
          <a:xfrm>
            <a:off x="1758632" y="608942"/>
            <a:ext cx="5590124" cy="1102885"/>
          </a:xfrm>
          <a:prstGeom prst="roundRect">
            <a:avLst>
              <a:gd fmla="val 7539" name="adj"/>
            </a:avLst>
          </a:prstGeom>
          <a:solidFill>
            <a:srgbClr val="D4B6E5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1" name="Google Shape;111;p13"/>
          <p:cNvSpPr/>
          <p:nvPr/>
        </p:nvSpPr>
        <p:spPr>
          <a:xfrm>
            <a:off x="1641186" y="495929"/>
            <a:ext cx="5590124" cy="1102885"/>
          </a:xfrm>
          <a:prstGeom prst="roundRect">
            <a:avLst>
              <a:gd fmla="val 7539" name="adj"/>
            </a:avLst>
          </a:prstGeom>
          <a:solidFill>
            <a:schemeClr val="accent2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2" name="Google Shape;112;p13"/>
          <p:cNvSpPr/>
          <p:nvPr>
            <p:ph type="title"/>
          </p:nvPr>
        </p:nvSpPr>
        <p:spPr>
          <a:xfrm>
            <a:off x="1657964" y="608942"/>
            <a:ext cx="5590124" cy="994306"/>
          </a:xfrm>
          <a:prstGeom prst="roundRect">
            <a:avLst>
              <a:gd fmla="val 9641" name="adj"/>
            </a:avLst>
          </a:prstGeom>
          <a:noFill/>
          <a:ln>
            <a:noFill/>
          </a:ln>
        </p:spPr>
        <p:txBody>
          <a:bodyPr anchorCtr="1" anchor="ctr" bIns="252000" lIns="252000" spcFirstLastPara="1" rIns="252000" wrap="square" tIns="252000">
            <a:noAutofit/>
          </a:bodyPr>
          <a:lstStyle/>
          <a:p>
            <a:pPr indent="0" lvl="0" marL="0" rtl="0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Arial"/>
              <a:buNone/>
            </a:pPr>
            <a:r>
              <a:rPr lang="en-GB" sz="36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Plenary</a:t>
            </a:r>
            <a:endParaRPr/>
          </a:p>
        </p:txBody>
      </p:sp>
      <p:sp>
        <p:nvSpPr>
          <p:cNvPr id="113" name="Google Shape;113;p13"/>
          <p:cNvSpPr txBox="1"/>
          <p:nvPr/>
        </p:nvSpPr>
        <p:spPr>
          <a:xfrm>
            <a:off x="3394714" y="2609103"/>
            <a:ext cx="2083068" cy="147732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lang="en-GB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There are lots of people to help you if you feel sad, angry or anxious.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114" name="Google Shape;114;p13"/>
          <p:cNvGrpSpPr/>
          <p:nvPr/>
        </p:nvGrpSpPr>
        <p:grpSpPr>
          <a:xfrm>
            <a:off x="2931546" y="2142291"/>
            <a:ext cx="2959080" cy="2820702"/>
            <a:chOff x="2372245" y="2155043"/>
            <a:chExt cx="3975645" cy="3789728"/>
          </a:xfrm>
        </p:grpSpPr>
        <p:sp>
          <p:nvSpPr>
            <p:cNvPr id="115" name="Google Shape;115;p13"/>
            <p:cNvSpPr/>
            <p:nvPr/>
          </p:nvSpPr>
          <p:spPr>
            <a:xfrm>
              <a:off x="2372245" y="2155043"/>
              <a:ext cx="3789728" cy="3789728"/>
            </a:xfrm>
            <a:prstGeom prst="ellipse">
              <a:avLst/>
            </a:prstGeom>
            <a:noFill/>
            <a:ln cap="flat" cmpd="sng" w="57150">
              <a:solidFill>
                <a:srgbClr val="BF94D7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6" name="Google Shape;116;p13"/>
            <p:cNvSpPr/>
            <p:nvPr/>
          </p:nvSpPr>
          <p:spPr>
            <a:xfrm>
              <a:off x="2558162" y="2155043"/>
              <a:ext cx="3789728" cy="3789728"/>
            </a:xfrm>
            <a:prstGeom prst="ellipse">
              <a:avLst/>
            </a:prstGeom>
            <a:noFill/>
            <a:ln cap="flat" cmpd="sng" w="57150">
              <a:solidFill>
                <a:schemeClr val="accent2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17" name="Google Shape;117;p13"/>
          <p:cNvGrpSpPr/>
          <p:nvPr/>
        </p:nvGrpSpPr>
        <p:grpSpPr>
          <a:xfrm>
            <a:off x="6536668" y="2025139"/>
            <a:ext cx="1682399" cy="2039088"/>
            <a:chOff x="6536668" y="2025139"/>
            <a:chExt cx="1682399" cy="2039088"/>
          </a:xfrm>
        </p:grpSpPr>
        <p:sp>
          <p:nvSpPr>
            <p:cNvPr id="118" name="Google Shape;118;p13"/>
            <p:cNvSpPr/>
            <p:nvPr/>
          </p:nvSpPr>
          <p:spPr>
            <a:xfrm>
              <a:off x="6537677" y="2025139"/>
              <a:ext cx="1681390" cy="1681390"/>
            </a:xfrm>
            <a:prstGeom prst="ellipse">
              <a:avLst/>
            </a:prstGeom>
            <a:solidFill>
              <a:srgbClr val="E9DAF2"/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pic>
          <p:nvPicPr>
            <p:cNvPr id="119" name="Google Shape;119;p13"/>
            <p:cNvPicPr preferRelativeResize="0"/>
            <p:nvPr/>
          </p:nvPicPr>
          <p:blipFill rotWithShape="1">
            <a:blip r:embed="rId3">
              <a:alphaModFix/>
            </a:blip>
            <a:srcRect b="0" l="2357" r="2356" t="0"/>
            <a:stretch/>
          </p:blipFill>
          <p:spPr>
            <a:xfrm>
              <a:off x="6536668" y="2055306"/>
              <a:ext cx="1682399" cy="1682399"/>
            </a:xfrm>
            <a:prstGeom prst="ellipse">
              <a:avLst/>
            </a:prstGeom>
            <a:noFill/>
            <a:ln>
              <a:noFill/>
            </a:ln>
          </p:spPr>
        </p:pic>
        <p:sp>
          <p:nvSpPr>
            <p:cNvPr id="120" name="Google Shape;120;p13"/>
            <p:cNvSpPr/>
            <p:nvPr/>
          </p:nvSpPr>
          <p:spPr>
            <a:xfrm>
              <a:off x="6662998" y="3428451"/>
              <a:ext cx="1403679" cy="393524"/>
            </a:xfrm>
            <a:prstGeom prst="roundRect">
              <a:avLst>
                <a:gd fmla="val 37383" name="adj"/>
              </a:avLst>
            </a:prstGeom>
            <a:solidFill>
              <a:srgbClr val="BF94D7"/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1" name="Google Shape;121;p13"/>
            <p:cNvSpPr txBox="1"/>
            <p:nvPr/>
          </p:nvSpPr>
          <p:spPr>
            <a:xfrm>
              <a:off x="6859219" y="3448674"/>
              <a:ext cx="1056533" cy="615553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600"/>
                <a:buFont typeface="Arial"/>
                <a:buNone/>
              </a:pPr>
              <a:r>
                <a:rPr lang="en-GB" sz="1600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family</a:t>
              </a:r>
              <a:endParaRPr/>
            </a:p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22" name="Google Shape;122;p13"/>
          <p:cNvGrpSpPr/>
          <p:nvPr/>
        </p:nvGrpSpPr>
        <p:grpSpPr>
          <a:xfrm>
            <a:off x="6152318" y="4331396"/>
            <a:ext cx="1457754" cy="1860197"/>
            <a:chOff x="6268190" y="4192972"/>
            <a:chExt cx="1457754" cy="1860197"/>
          </a:xfrm>
        </p:grpSpPr>
        <p:sp>
          <p:nvSpPr>
            <p:cNvPr id="123" name="Google Shape;123;p13"/>
            <p:cNvSpPr/>
            <p:nvPr/>
          </p:nvSpPr>
          <p:spPr>
            <a:xfrm>
              <a:off x="6268190" y="4192972"/>
              <a:ext cx="1423280" cy="1423280"/>
            </a:xfrm>
            <a:prstGeom prst="ellipse">
              <a:avLst/>
            </a:prstGeom>
            <a:solidFill>
              <a:srgbClr val="F7CEAC"/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pic>
          <p:nvPicPr>
            <p:cNvPr id="124" name="Google Shape;124;p13"/>
            <p:cNvPicPr preferRelativeResize="0"/>
            <p:nvPr/>
          </p:nvPicPr>
          <p:blipFill rotWithShape="1">
            <a:blip r:embed="rId4">
              <a:alphaModFix/>
            </a:blip>
            <a:srcRect b="22540" l="-14367" r="-17116" t="-2190"/>
            <a:stretch/>
          </p:blipFill>
          <p:spPr>
            <a:xfrm>
              <a:off x="6370801" y="4359266"/>
              <a:ext cx="1261843" cy="1281659"/>
            </a:xfrm>
            <a:prstGeom prst="ellipse">
              <a:avLst/>
            </a:prstGeom>
            <a:noFill/>
            <a:ln>
              <a:noFill/>
            </a:ln>
          </p:spPr>
        </p:pic>
        <p:sp>
          <p:nvSpPr>
            <p:cNvPr id="125" name="Google Shape;125;p13"/>
            <p:cNvSpPr/>
            <p:nvPr/>
          </p:nvSpPr>
          <p:spPr>
            <a:xfrm>
              <a:off x="6322265" y="5411489"/>
              <a:ext cx="1403679" cy="393524"/>
            </a:xfrm>
            <a:prstGeom prst="roundRect">
              <a:avLst>
                <a:gd fmla="val 37383" name="adj"/>
              </a:avLst>
            </a:prstGeom>
            <a:solidFill>
              <a:schemeClr val="accent2"/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6" name="Google Shape;126;p13"/>
            <p:cNvSpPr txBox="1"/>
            <p:nvPr/>
          </p:nvSpPr>
          <p:spPr>
            <a:xfrm>
              <a:off x="6507132" y="5437616"/>
              <a:ext cx="1056533" cy="615553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600"/>
                <a:buFont typeface="Arial"/>
                <a:buNone/>
              </a:pPr>
              <a:r>
                <a:rPr lang="en-GB" sz="1600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doctor</a:t>
              </a:r>
              <a:endParaRPr/>
            </a:p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27" name="Google Shape;127;p13"/>
          <p:cNvGrpSpPr/>
          <p:nvPr/>
        </p:nvGrpSpPr>
        <p:grpSpPr>
          <a:xfrm>
            <a:off x="3001633" y="4988169"/>
            <a:ext cx="1403679" cy="1643247"/>
            <a:chOff x="3032569" y="5003790"/>
            <a:chExt cx="1403679" cy="1643247"/>
          </a:xfrm>
        </p:grpSpPr>
        <p:sp>
          <p:nvSpPr>
            <p:cNvPr id="128" name="Google Shape;128;p13"/>
            <p:cNvSpPr/>
            <p:nvPr/>
          </p:nvSpPr>
          <p:spPr>
            <a:xfrm>
              <a:off x="3128452" y="5003790"/>
              <a:ext cx="1294674" cy="1294674"/>
            </a:xfrm>
            <a:prstGeom prst="ellipse">
              <a:avLst/>
            </a:prstGeom>
            <a:solidFill>
              <a:srgbClr val="E9DAF2"/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pic>
          <p:nvPicPr>
            <p:cNvPr id="129" name="Google Shape;129;p13"/>
            <p:cNvPicPr preferRelativeResize="0"/>
            <p:nvPr/>
          </p:nvPicPr>
          <p:blipFill rotWithShape="1">
            <a:blip r:embed="rId5">
              <a:alphaModFix/>
            </a:blip>
            <a:srcRect b="-2283" l="-98591" r="-103460" t="-11115"/>
            <a:stretch/>
          </p:blipFill>
          <p:spPr>
            <a:xfrm flipH="1">
              <a:off x="3206140" y="5015119"/>
              <a:ext cx="1230107" cy="1283345"/>
            </a:xfrm>
            <a:prstGeom prst="ellipse">
              <a:avLst/>
            </a:prstGeom>
            <a:noFill/>
            <a:ln>
              <a:noFill/>
            </a:ln>
          </p:spPr>
        </p:pic>
        <p:sp>
          <p:nvSpPr>
            <p:cNvPr id="130" name="Google Shape;130;p13"/>
            <p:cNvSpPr/>
            <p:nvPr/>
          </p:nvSpPr>
          <p:spPr>
            <a:xfrm>
              <a:off x="3032569" y="5984905"/>
              <a:ext cx="1403679" cy="393524"/>
            </a:xfrm>
            <a:prstGeom prst="roundRect">
              <a:avLst>
                <a:gd fmla="val 37383" name="adj"/>
              </a:avLst>
            </a:prstGeom>
            <a:solidFill>
              <a:srgbClr val="BF94D7"/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31" name="Google Shape;131;p13"/>
            <p:cNvSpPr txBox="1"/>
            <p:nvPr/>
          </p:nvSpPr>
          <p:spPr>
            <a:xfrm>
              <a:off x="3247522" y="6031484"/>
              <a:ext cx="1056533" cy="615553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600"/>
                <a:buFont typeface="Arial"/>
                <a:buNone/>
              </a:pPr>
              <a:r>
                <a:rPr lang="en-GB" sz="1600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Teacher</a:t>
              </a:r>
              <a:endParaRPr/>
            </a:p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32" name="Google Shape;132;p13"/>
          <p:cNvGrpSpPr/>
          <p:nvPr/>
        </p:nvGrpSpPr>
        <p:grpSpPr>
          <a:xfrm>
            <a:off x="573087" y="3899927"/>
            <a:ext cx="1846881" cy="2043510"/>
            <a:chOff x="637244" y="4032609"/>
            <a:chExt cx="1846881" cy="2043510"/>
          </a:xfrm>
        </p:grpSpPr>
        <p:sp>
          <p:nvSpPr>
            <p:cNvPr id="133" name="Google Shape;133;p13"/>
            <p:cNvSpPr/>
            <p:nvPr/>
          </p:nvSpPr>
          <p:spPr>
            <a:xfrm>
              <a:off x="857102" y="4032609"/>
              <a:ext cx="1452841" cy="1452841"/>
            </a:xfrm>
            <a:prstGeom prst="ellipse">
              <a:avLst/>
            </a:prstGeom>
            <a:solidFill>
              <a:srgbClr val="F7CEAC"/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pic>
          <p:nvPicPr>
            <p:cNvPr id="134" name="Google Shape;134;p13"/>
            <p:cNvPicPr preferRelativeResize="0"/>
            <p:nvPr/>
          </p:nvPicPr>
          <p:blipFill rotWithShape="1">
            <a:blip r:embed="rId6">
              <a:alphaModFix/>
            </a:blip>
            <a:srcRect b="0" l="0" r="0" t="0"/>
            <a:stretch/>
          </p:blipFill>
          <p:spPr>
            <a:xfrm>
              <a:off x="891905" y="4247364"/>
              <a:ext cx="1452841" cy="926834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35" name="Google Shape;135;p13"/>
            <p:cNvSpPr/>
            <p:nvPr/>
          </p:nvSpPr>
          <p:spPr>
            <a:xfrm>
              <a:off x="655094" y="5193158"/>
              <a:ext cx="1829031" cy="611855"/>
            </a:xfrm>
            <a:prstGeom prst="roundRect">
              <a:avLst>
                <a:gd fmla="val 21670" name="adj"/>
              </a:avLst>
            </a:prstGeom>
            <a:solidFill>
              <a:schemeClr val="accent2"/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36" name="Google Shape;136;p13"/>
            <p:cNvSpPr txBox="1"/>
            <p:nvPr/>
          </p:nvSpPr>
          <p:spPr>
            <a:xfrm>
              <a:off x="637244" y="5214345"/>
              <a:ext cx="1846881" cy="861774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600"/>
                <a:buFont typeface="Arial"/>
                <a:buNone/>
              </a:pPr>
              <a:r>
                <a:rPr lang="en-GB" sz="1600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Phone a friend or family member</a:t>
              </a:r>
              <a:endParaRPr/>
            </a:p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37" name="Google Shape;137;p13"/>
          <p:cNvGrpSpPr/>
          <p:nvPr/>
        </p:nvGrpSpPr>
        <p:grpSpPr>
          <a:xfrm>
            <a:off x="630602" y="1880644"/>
            <a:ext cx="1443498" cy="1865700"/>
            <a:chOff x="671969" y="1947140"/>
            <a:chExt cx="1443498" cy="1865700"/>
          </a:xfrm>
        </p:grpSpPr>
        <p:sp>
          <p:nvSpPr>
            <p:cNvPr id="138" name="Google Shape;138;p13"/>
            <p:cNvSpPr/>
            <p:nvPr/>
          </p:nvSpPr>
          <p:spPr>
            <a:xfrm>
              <a:off x="671969" y="1947140"/>
              <a:ext cx="1405797" cy="1405797"/>
            </a:xfrm>
            <a:prstGeom prst="ellipse">
              <a:avLst/>
            </a:prstGeom>
            <a:solidFill>
              <a:srgbClr val="E9DAF2"/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pic>
          <p:nvPicPr>
            <p:cNvPr id="139" name="Google Shape;139;p13"/>
            <p:cNvPicPr preferRelativeResize="0"/>
            <p:nvPr/>
          </p:nvPicPr>
          <p:blipFill rotWithShape="1">
            <a:blip r:embed="rId7">
              <a:alphaModFix/>
            </a:blip>
            <a:srcRect b="22408" l="-16562" r="-13271" t="-13561"/>
            <a:stretch/>
          </p:blipFill>
          <p:spPr>
            <a:xfrm>
              <a:off x="743551" y="2104289"/>
              <a:ext cx="1341905" cy="1254118"/>
            </a:xfrm>
            <a:prstGeom prst="ellipse">
              <a:avLst/>
            </a:prstGeom>
            <a:noFill/>
            <a:ln>
              <a:noFill/>
            </a:ln>
          </p:spPr>
        </p:pic>
        <p:sp>
          <p:nvSpPr>
            <p:cNvPr id="140" name="Google Shape;140;p13"/>
            <p:cNvSpPr/>
            <p:nvPr/>
          </p:nvSpPr>
          <p:spPr>
            <a:xfrm>
              <a:off x="711788" y="3157193"/>
              <a:ext cx="1403679" cy="393524"/>
            </a:xfrm>
            <a:prstGeom prst="roundRect">
              <a:avLst>
                <a:gd fmla="val 37383" name="adj"/>
              </a:avLst>
            </a:prstGeom>
            <a:solidFill>
              <a:srgbClr val="BF94D7"/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41" name="Google Shape;141;p13"/>
            <p:cNvSpPr txBox="1"/>
            <p:nvPr/>
          </p:nvSpPr>
          <p:spPr>
            <a:xfrm>
              <a:off x="911620" y="3197287"/>
              <a:ext cx="1056533" cy="615553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600"/>
                <a:buFont typeface="Arial"/>
                <a:buNone/>
              </a:pPr>
              <a:r>
                <a:rPr lang="en-GB" sz="1600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friends</a:t>
              </a:r>
              <a:endParaRPr/>
            </a:p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142" name="Google Shape;142;p13"/>
          <p:cNvSpPr txBox="1"/>
          <p:nvPr/>
        </p:nvSpPr>
        <p:spPr>
          <a:xfrm>
            <a:off x="3528794" y="4008231"/>
            <a:ext cx="1788664" cy="64633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lang="en-GB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Here are some of them: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25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1250"/>
                            </p:stCondLst>
                            <p:childTnLst>
                              <p:par>
                                <p:cTn fill="hold" nodeType="after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1250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2500"/>
                            </p:stCondLst>
                            <p:childTnLst>
                              <p:par>
                                <p:cTn fill="hold" nodeType="after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1250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3750"/>
                            </p:stCondLst>
                            <p:childTnLst>
                              <p:par>
                                <p:cTn fill="hold" nodeType="after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1250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5000"/>
                            </p:stCondLst>
                            <p:childTnLst>
                              <p:par>
                                <p:cTn fill="hold" nodeType="after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1250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6250"/>
                            </p:stCondLst>
                            <p:childTnLst>
                              <p:par>
                                <p:cTn fill="hold" nodeType="after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1250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6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Office Theme">
  <a:themeElements>
    <a:clrScheme name="Twinkl Template">
      <a:dk1>
        <a:srgbClr val="1C1C1C"/>
      </a:dk1>
      <a:lt1>
        <a:srgbClr val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