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23" r:id="rId2"/>
  </p:sldMasterIdLst>
  <p:notesMasterIdLst>
    <p:notesMasterId r:id="rId12"/>
  </p:notesMasterIdLst>
  <p:handoutMasterIdLst>
    <p:handoutMasterId r:id="rId13"/>
  </p:handoutMasterIdLst>
  <p:sldIdLst>
    <p:sldId id="275" r:id="rId3"/>
    <p:sldId id="294" r:id="rId4"/>
    <p:sldId id="287" r:id="rId5"/>
    <p:sldId id="282" r:id="rId6"/>
    <p:sldId id="284" r:id="rId7"/>
    <p:sldId id="293" r:id="rId8"/>
    <p:sldId id="295" r:id="rId9"/>
    <p:sldId id="298"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illy Hillier" initials="JH" lastIdx="8" clrIdx="0">
    <p:extLst>
      <p:ext uri="{19B8F6BF-5375-455C-9EA6-DF929625EA0E}">
        <p15:presenceInfo xmlns:p15="http://schemas.microsoft.com/office/powerpoint/2012/main" userId="S::jillyh@unicef.org.uk::82b61e6a-a53c-4ccc-ac9f-e8375da6c586" providerId="AD"/>
      </p:ext>
    </p:extLst>
  </p:cmAuthor>
  <p:cmAuthor id="2" name="Jenny Price" initials="JP" lastIdx="12" clrIdx="1">
    <p:extLst>
      <p:ext uri="{19B8F6BF-5375-455C-9EA6-DF929625EA0E}">
        <p15:presenceInfo xmlns:p15="http://schemas.microsoft.com/office/powerpoint/2012/main" userId="rQdEagGjWjAiQOtiN/6rbjmeSVB4E9gMYjVmx07AeNA=" providerId="None"/>
      </p:ext>
    </p:extLst>
  </p:cmAuthor>
  <p:cmAuthor id="3" name="Frances Bestley" initials="FB" lastIdx="1" clrIdx="2">
    <p:extLst>
      <p:ext uri="{19B8F6BF-5375-455C-9EA6-DF929625EA0E}">
        <p15:presenceInfo xmlns:p15="http://schemas.microsoft.com/office/powerpoint/2012/main" userId="S::francesb@unicef.org.uk::dd36c30e-9d53-45de-a66b-9f702567279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AEEF"/>
    <a:srgbClr val="FF9933"/>
    <a:srgbClr val="CCCC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3792" autoAdjust="0"/>
  </p:normalViewPr>
  <p:slideViewPr>
    <p:cSldViewPr snapToGrid="0">
      <p:cViewPr varScale="1">
        <p:scale>
          <a:sx n="73" d="100"/>
          <a:sy n="73" d="100"/>
        </p:scale>
        <p:origin x="582" y="54"/>
      </p:cViewPr>
      <p:guideLst/>
    </p:cSldViewPr>
  </p:slideViewPr>
  <p:notesTextViewPr>
    <p:cViewPr>
      <p:scale>
        <a:sx n="1" d="1"/>
        <a:sy n="1" d="1"/>
      </p:scale>
      <p:origin x="0" y="0"/>
    </p:cViewPr>
  </p:notesTextViewPr>
  <p:notesViewPr>
    <p:cSldViewPr snapToGrid="0">
      <p:cViewPr varScale="1">
        <p:scale>
          <a:sx n="97" d="100"/>
          <a:sy n="97" d="100"/>
        </p:scale>
        <p:origin x="3120"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handoutMaster" Target="handoutMasters/handoutMaster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70A84E4-A479-C44D-B923-21635A6660B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974CC891-2903-1742-A4D0-816C56D9BB51}"/>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F1075A7-0CD8-3C45-A5C6-38333FC04F38}" type="datetimeFigureOut">
              <a:rPr lang="en-US" smtClean="0"/>
              <a:t>4/30/2020</a:t>
            </a:fld>
            <a:endParaRPr lang="en-US"/>
          </a:p>
        </p:txBody>
      </p:sp>
      <p:sp>
        <p:nvSpPr>
          <p:cNvPr id="4" name="Footer Placeholder 3">
            <a:extLst>
              <a:ext uri="{FF2B5EF4-FFF2-40B4-BE49-F238E27FC236}">
                <a16:creationId xmlns:a16="http://schemas.microsoft.com/office/drawing/2014/main" id="{5B34AA94-94B7-F446-A906-4D69558D7F1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D5FA549C-6104-4848-99C9-7A288F77077D}"/>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6F43A9-B9E3-E74D-8B69-1D978EA9F876}" type="slidenum">
              <a:rPr lang="en-US" smtClean="0"/>
              <a:t>‹#›</a:t>
            </a:fld>
            <a:endParaRPr lang="en-US"/>
          </a:p>
        </p:txBody>
      </p:sp>
    </p:spTree>
    <p:extLst>
      <p:ext uri="{BB962C8B-B14F-4D97-AF65-F5344CB8AC3E}">
        <p14:creationId xmlns:p14="http://schemas.microsoft.com/office/powerpoint/2010/main" val="64608602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4453176-EF19-D841-BC46-8E06030978CC}" type="datetimeFigureOut">
              <a:rPr lang="en-US" smtClean="0"/>
              <a:t>4/30/2020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01C135-8ECD-234C-BECE-154CA43012B9}" type="slidenum">
              <a:rPr lang="en-US" smtClean="0"/>
              <a:t>‹#›</a:t>
            </a:fld>
            <a:endParaRPr lang="en-US"/>
          </a:p>
        </p:txBody>
      </p:sp>
    </p:spTree>
    <p:extLst>
      <p:ext uri="{BB962C8B-B14F-4D97-AF65-F5344CB8AC3E}">
        <p14:creationId xmlns:p14="http://schemas.microsoft.com/office/powerpoint/2010/main" val="23742521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Animata</a:t>
            </a:r>
            <a:r>
              <a:rPr lang="en-GB" dirty="0"/>
              <a:t> and her husband </a:t>
            </a:r>
            <a:r>
              <a:rPr lang="en-GB" dirty="0" err="1"/>
              <a:t>Abdoulle</a:t>
            </a:r>
            <a:r>
              <a:rPr lang="en-GB" dirty="0"/>
              <a:t>, with their </a:t>
            </a:r>
            <a:r>
              <a:rPr lang="en-GB" dirty="0" err="1"/>
              <a:t>newborn</a:t>
            </a:r>
            <a:r>
              <a:rPr lang="en-GB" dirty="0"/>
              <a:t> baby in a health </a:t>
            </a:r>
            <a:r>
              <a:rPr lang="en-GB" dirty="0" err="1"/>
              <a:t>center</a:t>
            </a:r>
            <a:r>
              <a:rPr lang="en-GB" dirty="0"/>
              <a:t> in Côte d'Ivoire.</a:t>
            </a:r>
          </a:p>
          <a:p>
            <a:endParaRPr lang="en-GB" dirty="0"/>
          </a:p>
          <a:p>
            <a:r>
              <a:rPr lang="en-GB" dirty="0" err="1"/>
              <a:t>Animata</a:t>
            </a:r>
            <a:r>
              <a:rPr lang="en-GB" dirty="0"/>
              <a:t> gave birth to her first child today, and </a:t>
            </a:r>
            <a:r>
              <a:rPr lang="en-GB" dirty="0" err="1"/>
              <a:t>Abdoulle</a:t>
            </a:r>
            <a:r>
              <a:rPr lang="en-GB" dirty="0"/>
              <a:t> arranged with the nurse the paperwork for the birth registration of the baby.</a:t>
            </a:r>
          </a:p>
          <a:p>
            <a:endParaRPr lang="en-GB" dirty="0"/>
          </a:p>
          <a:p>
            <a:r>
              <a:rPr lang="en-GB" dirty="0"/>
              <a:t>"Every individual has the right to an identity and we are aware of how important this is for the future of our child." says the father.</a:t>
            </a:r>
          </a:p>
        </p:txBody>
      </p:sp>
      <p:sp>
        <p:nvSpPr>
          <p:cNvPr id="4" name="Slide Number Placeholder 3"/>
          <p:cNvSpPr>
            <a:spLocks noGrp="1"/>
          </p:cNvSpPr>
          <p:nvPr>
            <p:ph type="sldNum" sz="quarter" idx="5"/>
          </p:nvPr>
        </p:nvSpPr>
        <p:spPr/>
        <p:txBody>
          <a:bodyPr/>
          <a:lstStyle/>
          <a:p>
            <a:fld id="{6301C135-8ECD-234C-BECE-154CA43012B9}" type="slidenum">
              <a:rPr lang="en-US" smtClean="0"/>
              <a:t>1</a:t>
            </a:fld>
            <a:endParaRPr lang="en-US"/>
          </a:p>
        </p:txBody>
      </p:sp>
    </p:spTree>
    <p:extLst>
      <p:ext uri="{BB962C8B-B14F-4D97-AF65-F5344CB8AC3E}">
        <p14:creationId xmlns:p14="http://schemas.microsoft.com/office/powerpoint/2010/main" val="22910039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4.jp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8.jp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5.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8.jp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9.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1">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in a blue shirt&#10;&#10;Description automatically generated">
            <a:extLst>
              <a:ext uri="{FF2B5EF4-FFF2-40B4-BE49-F238E27FC236}">
                <a16:creationId xmlns:a16="http://schemas.microsoft.com/office/drawing/2014/main" id="{8AF5FEB6-484B-45ED-B239-8BAA85DEEEB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BF68B737-C81B-454A-B2AF-8074D3AA295C}"/>
              </a:ext>
            </a:extLst>
          </p:cNvPr>
          <p:cNvSpPr txBox="1">
            <a:spLocks/>
          </p:cNvSpPr>
          <p:nvPr userDrawn="1"/>
        </p:nvSpPr>
        <p:spPr>
          <a:xfrm>
            <a:off x="9525" y="5215350"/>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498076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outdoor, person, building, table&#10;&#10;Description automatically generated">
            <a:extLst>
              <a:ext uri="{FF2B5EF4-FFF2-40B4-BE49-F238E27FC236}">
                <a16:creationId xmlns:a16="http://schemas.microsoft.com/office/drawing/2014/main" id="{D7FA5762-3F53-4644-B4EC-3B23A67396C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DF1DB2CF-C42B-4C9C-AB1A-5CEAB65581DF}"/>
              </a:ext>
            </a:extLst>
          </p:cNvPr>
          <p:cNvSpPr>
            <a:spLocks noGrp="1"/>
          </p:cNvSpPr>
          <p:nvPr>
            <p:ph type="ctrTitle" hasCustomPrompt="1"/>
          </p:nvPr>
        </p:nvSpPr>
        <p:spPr>
          <a:xfrm>
            <a:off x="0" y="5234400"/>
            <a:ext cx="9756058" cy="745571"/>
          </a:xfrm>
          <a:solidFill>
            <a:srgbClr val="00AEEF"/>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title</a:t>
            </a:r>
            <a:endParaRPr lang="en-GB" dirty="0"/>
          </a:p>
        </p:txBody>
      </p:sp>
    </p:spTree>
    <p:extLst>
      <p:ext uri="{BB962C8B-B14F-4D97-AF65-F5344CB8AC3E}">
        <p14:creationId xmlns:p14="http://schemas.microsoft.com/office/powerpoint/2010/main" val="31816092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picture containing person, man, holding, sitting&#10;&#10;Description automatically generated">
            <a:extLst>
              <a:ext uri="{FF2B5EF4-FFF2-40B4-BE49-F238E27FC236}">
                <a16:creationId xmlns:a16="http://schemas.microsoft.com/office/drawing/2014/main" id="{C3DB521E-176C-4484-9A61-2BA27063BEF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0E9EC10-B91C-4EBA-8553-76B5045A0E4C}"/>
              </a:ext>
            </a:extLst>
          </p:cNvPr>
          <p:cNvSpPr txBox="1">
            <a:spLocks/>
          </p:cNvSpPr>
          <p:nvPr userDrawn="1"/>
        </p:nvSpPr>
        <p:spPr>
          <a:xfrm>
            <a:off x="9525" y="5386800"/>
            <a:ext cx="6867525"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dirty="0"/>
              <a:t>Article of the week</a:t>
            </a:r>
          </a:p>
        </p:txBody>
      </p:sp>
    </p:spTree>
    <p:extLst>
      <p:ext uri="{BB962C8B-B14F-4D97-AF65-F5344CB8AC3E}">
        <p14:creationId xmlns:p14="http://schemas.microsoft.com/office/powerpoint/2010/main" val="200361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4">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sitting on a bench posing for the camera&#10;&#10;Description automatically generated">
            <a:extLst>
              <a:ext uri="{FF2B5EF4-FFF2-40B4-BE49-F238E27FC236}">
                <a16:creationId xmlns:a16="http://schemas.microsoft.com/office/drawing/2014/main" id="{6DF46F59-1552-43A3-8FF6-61BF2BE3074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F0086558-DC37-4EAE-B016-9EB5500DC64B}"/>
              </a:ext>
            </a:extLst>
          </p:cNvPr>
          <p:cNvSpPr txBox="1">
            <a:spLocks/>
          </p:cNvSpPr>
          <p:nvPr userDrawn="1"/>
        </p:nvSpPr>
        <p:spPr>
          <a:xfrm>
            <a:off x="9525" y="5234399"/>
            <a:ext cx="9756058" cy="745571"/>
          </a:xfrm>
          <a:prstGeom prst="rect">
            <a:avLst/>
          </a:prstGeom>
          <a:solidFill>
            <a:srgbClr val="00AEEF"/>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title</a:t>
            </a:r>
            <a:endParaRPr lang="en-GB" dirty="0"/>
          </a:p>
        </p:txBody>
      </p:sp>
    </p:spTree>
    <p:extLst>
      <p:ext uri="{BB962C8B-B14F-4D97-AF65-F5344CB8AC3E}">
        <p14:creationId xmlns:p14="http://schemas.microsoft.com/office/powerpoint/2010/main" val="20590890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1">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39F74BA6-7560-412E-AADE-C20BD3DA0FD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CA9A57AB-57F9-49CB-9A39-A85B5D990859}"/>
              </a:ext>
            </a:extLst>
          </p:cNvPr>
          <p:cNvSpPr txBox="1">
            <a:spLocks/>
          </p:cNvSpPr>
          <p:nvPr userDrawn="1"/>
        </p:nvSpPr>
        <p:spPr>
          <a:xfrm>
            <a:off x="9525" y="53868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2250767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icture containing person, child, small, holding&#10;&#10;Description automatically generated">
            <a:extLst>
              <a:ext uri="{FF2B5EF4-FFF2-40B4-BE49-F238E27FC236}">
                <a16:creationId xmlns:a16="http://schemas.microsoft.com/office/drawing/2014/main" id="{45BBBFA7-E2FC-4B12-BF6E-1B4B2A7EE1C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DFAD9AD8-9588-495D-B247-8BEF16B6EBBE}"/>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2874653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group of people in a room&#10;&#10;Description automatically generated">
            <a:extLst>
              <a:ext uri="{FF2B5EF4-FFF2-40B4-BE49-F238E27FC236}">
                <a16:creationId xmlns:a16="http://schemas.microsoft.com/office/drawing/2014/main" id="{7B3B37E0-2ACA-4A10-BED8-ECA45F9AF81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BA470E99-752E-4019-8754-57F4AA908E7C}"/>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713968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vider 4">
    <p:spTree>
      <p:nvGrpSpPr>
        <p:cNvPr id="1" name=""/>
        <p:cNvGrpSpPr/>
        <p:nvPr/>
      </p:nvGrpSpPr>
      <p:grpSpPr>
        <a:xfrm>
          <a:off x="0" y="0"/>
          <a:ext cx="0" cy="0"/>
          <a:chOff x="0" y="0"/>
          <a:chExt cx="0" cy="0"/>
        </a:xfrm>
      </p:grpSpPr>
      <p:pic>
        <p:nvPicPr>
          <p:cNvPr id="4" name="Picture 3" descr="A person standing in front of a building&#10;&#10;Description automatically generated">
            <a:extLst>
              <a:ext uri="{FF2B5EF4-FFF2-40B4-BE49-F238E27FC236}">
                <a16:creationId xmlns:a16="http://schemas.microsoft.com/office/drawing/2014/main" id="{091911FD-C706-49A8-AACB-7148640A494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596DC365-BE4B-4276-8A98-99D297B293B7}"/>
              </a:ext>
            </a:extLst>
          </p:cNvPr>
          <p:cNvSpPr>
            <a:spLocks noGrp="1"/>
          </p:cNvSpPr>
          <p:nvPr>
            <p:ph type="ctrTitle" hasCustomPrompt="1"/>
          </p:nvPr>
        </p:nvSpPr>
        <p:spPr>
          <a:xfrm>
            <a:off x="0" y="5234400"/>
            <a:ext cx="9756058" cy="745571"/>
          </a:xfrm>
          <a:solidFill>
            <a:schemeClr val="tx1">
              <a:alpha val="70000"/>
            </a:schemeClr>
          </a:solidFill>
        </p:spPr>
        <p:txBody>
          <a:bodyPr wrap="square" lIns="360000" tIns="144000" anchor="ctr" anchorCtr="0">
            <a:spAutoFit/>
          </a:bodyPr>
          <a:lstStyle>
            <a:lvl1pPr>
              <a:defRPr sz="4000" cap="all" spc="600" baseline="0">
                <a:solidFill>
                  <a:schemeClr val="bg1"/>
                </a:solidFill>
                <a:latin typeface="Univers Next Pro Condensed" panose="020B0906030202020203" pitchFamily="34" charset="0"/>
              </a:defRPr>
            </a:lvl1pPr>
          </a:lstStyle>
          <a:p>
            <a:r>
              <a:rPr lang="en-US" dirty="0"/>
              <a:t>Click to edit divider</a:t>
            </a:r>
            <a:endParaRPr lang="en-GB" dirty="0"/>
          </a:p>
        </p:txBody>
      </p:sp>
    </p:spTree>
    <p:extLst>
      <p:ext uri="{BB962C8B-B14F-4D97-AF65-F5344CB8AC3E}">
        <p14:creationId xmlns:p14="http://schemas.microsoft.com/office/powerpoint/2010/main" val="34093963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vider 5">
    <p:bg>
      <p:bgPr>
        <a:solidFill>
          <a:schemeClr val="bg1">
            <a:alpha val="97000"/>
          </a:schemeClr>
        </a:solidFill>
        <a:effectLst/>
      </p:bgPr>
    </p:bg>
    <p:spTree>
      <p:nvGrpSpPr>
        <p:cNvPr id="1" name=""/>
        <p:cNvGrpSpPr/>
        <p:nvPr/>
      </p:nvGrpSpPr>
      <p:grpSpPr>
        <a:xfrm>
          <a:off x="0" y="0"/>
          <a:ext cx="0" cy="0"/>
          <a:chOff x="0" y="0"/>
          <a:chExt cx="0" cy="0"/>
        </a:xfrm>
      </p:grpSpPr>
      <p:pic>
        <p:nvPicPr>
          <p:cNvPr id="3" name="Picture 2" descr="A person reading a book&#10;&#10;Description automatically generated">
            <a:extLst>
              <a:ext uri="{FF2B5EF4-FFF2-40B4-BE49-F238E27FC236}">
                <a16:creationId xmlns:a16="http://schemas.microsoft.com/office/drawing/2014/main" id="{AFE411CA-BC3D-4851-9A86-22CA2BC2EBC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6" name="Title 1">
            <a:extLst>
              <a:ext uri="{FF2B5EF4-FFF2-40B4-BE49-F238E27FC236}">
                <a16:creationId xmlns:a16="http://schemas.microsoft.com/office/drawing/2014/main" id="{0138FBF6-3A1E-455A-AC54-76272693996D}"/>
              </a:ext>
            </a:extLst>
          </p:cNvPr>
          <p:cNvSpPr txBox="1">
            <a:spLocks/>
          </p:cNvSpPr>
          <p:nvPr userDrawn="1"/>
        </p:nvSpPr>
        <p:spPr>
          <a:xfrm>
            <a:off x="9525" y="5234400"/>
            <a:ext cx="9756058" cy="745571"/>
          </a:xfrm>
          <a:prstGeom prst="rect">
            <a:avLst/>
          </a:prstGeom>
          <a:solidFill>
            <a:schemeClr val="tx1">
              <a:alpha val="70000"/>
            </a:schemeClr>
          </a:solidFill>
        </p:spPr>
        <p:txBody>
          <a:bodyPr vert="horz" wrap="square" lIns="360000" tIns="144000" rIns="91440" bIns="45720" rtlCol="0" anchor="ctr" anchorCtr="0">
            <a:spAutoFit/>
          </a:bodyPr>
          <a:lstStyle>
            <a:lvl1pPr algn="l" defTabSz="914400" rtl="0" eaLnBrk="1" latinLnBrk="0" hangingPunct="1">
              <a:lnSpc>
                <a:spcPct val="90000"/>
              </a:lnSpc>
              <a:spcBef>
                <a:spcPct val="0"/>
              </a:spcBef>
              <a:buNone/>
              <a:defRPr sz="4000" kern="1200" cap="all" spc="600" baseline="0">
                <a:solidFill>
                  <a:schemeClr val="bg1"/>
                </a:solidFill>
                <a:latin typeface="Univers Next Pro Condensed" panose="020B0906030202020203" pitchFamily="34" charset="0"/>
                <a:ea typeface="+mj-ea"/>
                <a:cs typeface="+mj-cs"/>
              </a:defRPr>
            </a:lvl1pPr>
          </a:lstStyle>
          <a:p>
            <a:r>
              <a:rPr lang="en-US"/>
              <a:t>Click to edit divider</a:t>
            </a:r>
            <a:endParaRPr lang="en-GB" dirty="0"/>
          </a:p>
        </p:txBody>
      </p:sp>
    </p:spTree>
    <p:extLst>
      <p:ext uri="{BB962C8B-B14F-4D97-AF65-F5344CB8AC3E}">
        <p14:creationId xmlns:p14="http://schemas.microsoft.com/office/powerpoint/2010/main" val="7507211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ransparent box 1">
    <p:spTree>
      <p:nvGrpSpPr>
        <p:cNvPr id="1" name=""/>
        <p:cNvGrpSpPr/>
        <p:nvPr/>
      </p:nvGrpSpPr>
      <p:grpSpPr>
        <a:xfrm>
          <a:off x="0" y="0"/>
          <a:ext cx="0" cy="0"/>
          <a:chOff x="0" y="0"/>
          <a:chExt cx="0" cy="0"/>
        </a:xfrm>
      </p:grpSpPr>
      <p:pic>
        <p:nvPicPr>
          <p:cNvPr id="3" name="Picture 2" descr="A person standing in front of a brick wall&#10;&#10;Description automatically generated">
            <a:extLst>
              <a:ext uri="{FF2B5EF4-FFF2-40B4-BE49-F238E27FC236}">
                <a16:creationId xmlns:a16="http://schemas.microsoft.com/office/drawing/2014/main" id="{356664BE-2FE0-4257-841A-27026C4DDECA}"/>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0319" b="24887"/>
          <a:stretch/>
        </p:blipFill>
        <p:spPr>
          <a:xfrm>
            <a:off x="0" y="0"/>
            <a:ext cx="12283623" cy="6858000"/>
          </a:xfrm>
          <a:prstGeom prst="rect">
            <a:avLst/>
          </a:prstGeom>
        </p:spPr>
      </p:pic>
      <p:sp>
        <p:nvSpPr>
          <p:cNvPr id="9" name="Subtitle 2">
            <a:extLst>
              <a:ext uri="{FF2B5EF4-FFF2-40B4-BE49-F238E27FC236}">
                <a16:creationId xmlns:a16="http://schemas.microsoft.com/office/drawing/2014/main" id="{0ADF5142-344E-49DE-89F0-00979C3B6CBB}"/>
              </a:ext>
            </a:extLst>
          </p:cNvPr>
          <p:cNvSpPr>
            <a:spLocks noGrp="1"/>
          </p:cNvSpPr>
          <p:nvPr>
            <p:ph type="subTitle" idx="1" hasCustomPrompt="1"/>
          </p:nvPr>
        </p:nvSpPr>
        <p:spPr>
          <a:xfrm>
            <a:off x="5332021" y="327727"/>
            <a:ext cx="6459728" cy="3311906"/>
          </a:xfrm>
          <a:solidFill>
            <a:srgbClr val="00AEEF">
              <a:alpha val="75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0" name="Title 1">
            <a:extLst>
              <a:ext uri="{FF2B5EF4-FFF2-40B4-BE49-F238E27FC236}">
                <a16:creationId xmlns:a16="http://schemas.microsoft.com/office/drawing/2014/main" id="{ABC97E78-6D89-447C-A407-C3E1372B1437}"/>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5" name="Picture 4" descr="A picture containing drawing&#10;&#10;Description automatically generated">
            <a:extLst>
              <a:ext uri="{FF2B5EF4-FFF2-40B4-BE49-F238E27FC236}">
                <a16:creationId xmlns:a16="http://schemas.microsoft.com/office/drawing/2014/main" id="{753E7A9D-DA31-4672-B8C3-769682EEDE38}"/>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315627" y="5561214"/>
            <a:ext cx="5967996" cy="1283211"/>
          </a:xfrm>
          <a:prstGeom prst="rect">
            <a:avLst/>
          </a:prstGeom>
        </p:spPr>
      </p:pic>
    </p:spTree>
    <p:extLst>
      <p:ext uri="{BB962C8B-B14F-4D97-AF65-F5344CB8AC3E}">
        <p14:creationId xmlns:p14="http://schemas.microsoft.com/office/powerpoint/2010/main" val="14736686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ansparent box 2">
    <p:spTree>
      <p:nvGrpSpPr>
        <p:cNvPr id="1" name=""/>
        <p:cNvGrpSpPr/>
        <p:nvPr/>
      </p:nvGrpSpPr>
      <p:grpSpPr>
        <a:xfrm>
          <a:off x="0" y="0"/>
          <a:ext cx="0" cy="0"/>
          <a:chOff x="0" y="0"/>
          <a:chExt cx="0" cy="0"/>
        </a:xfrm>
      </p:grpSpPr>
      <p:pic>
        <p:nvPicPr>
          <p:cNvPr id="3" name="Picture 2" descr="A person wearing a suit and tie&#10;&#10;Description automatically generated">
            <a:extLst>
              <a:ext uri="{FF2B5EF4-FFF2-40B4-BE49-F238E27FC236}">
                <a16:creationId xmlns:a16="http://schemas.microsoft.com/office/drawing/2014/main" id="{DF6CECDD-4B3C-4D19-81B6-4C1EB76CA6A2}"/>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7746" b="8592"/>
          <a:stretch/>
        </p:blipFill>
        <p:spPr>
          <a:xfrm flipH="1">
            <a:off x="0" y="12921"/>
            <a:ext cx="12296003" cy="6858000"/>
          </a:xfrm>
          <a:prstGeom prst="rect">
            <a:avLst/>
          </a:prstGeom>
        </p:spPr>
      </p:pic>
      <p:sp>
        <p:nvSpPr>
          <p:cNvPr id="12" name="Subtitle 2">
            <a:extLst>
              <a:ext uri="{FF2B5EF4-FFF2-40B4-BE49-F238E27FC236}">
                <a16:creationId xmlns:a16="http://schemas.microsoft.com/office/drawing/2014/main" id="{223EDDFD-1C76-4449-8C6F-4521C01460CB}"/>
              </a:ext>
            </a:extLst>
          </p:cNvPr>
          <p:cNvSpPr>
            <a:spLocks noGrp="1"/>
          </p:cNvSpPr>
          <p:nvPr>
            <p:ph type="subTitle" idx="1" hasCustomPrompt="1"/>
          </p:nvPr>
        </p:nvSpPr>
        <p:spPr>
          <a:xfrm>
            <a:off x="14747869" y="4578452"/>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5" name="Subtitle 2">
            <a:extLst>
              <a:ext uri="{FF2B5EF4-FFF2-40B4-BE49-F238E27FC236}">
                <a16:creationId xmlns:a16="http://schemas.microsoft.com/office/drawing/2014/main" id="{1980D7A8-E0F7-4237-8135-08CD67F56BF0}"/>
              </a:ext>
            </a:extLst>
          </p:cNvPr>
          <p:cNvSpPr txBox="1">
            <a:spLocks/>
          </p:cNvSpPr>
          <p:nvPr userDrawn="1"/>
        </p:nvSpPr>
        <p:spPr>
          <a:xfrm>
            <a:off x="5484421" y="480127"/>
            <a:ext cx="6459728" cy="3311906"/>
          </a:xfrm>
          <a:prstGeom prst="rect">
            <a:avLst/>
          </a:prstGeom>
          <a:solidFill>
            <a:srgbClr val="00AEEF">
              <a:alpha val="50000"/>
            </a:srgbClr>
          </a:solidFill>
        </p:spPr>
        <p:txBody>
          <a:bodyPr vert="horz" wrap="square" lIns="216000" tIns="1152000" rIns="91440" bIns="72000" rtlCol="0">
            <a:spAutoFit/>
          </a:bodyPr>
          <a:lstStyle>
            <a:lvl1pPr marL="565200" indent="-457200" algn="l" defTabSz="914400" rtl="0" eaLnBrk="1" latinLnBrk="0" hangingPunct="1">
              <a:lnSpc>
                <a:spcPct val="90000"/>
              </a:lnSpc>
              <a:spcBef>
                <a:spcPts val="0"/>
              </a:spcBef>
              <a:buClr>
                <a:schemeClr val="tx1"/>
              </a:buClr>
              <a:buFont typeface="Wingdings" pitchFamily="2" charset="2"/>
              <a:buChar char="§"/>
              <a:defRPr sz="3200" kern="1200" baseline="0">
                <a:solidFill>
                  <a:schemeClr val="bg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lnSpc>
                <a:spcPct val="90000"/>
              </a:lnSpc>
              <a:spcBef>
                <a:spcPts val="500"/>
              </a:spcBef>
              <a:buClr>
                <a:schemeClr val="tx1"/>
              </a:buClr>
              <a:buFont typeface="Wingdings" panose="05000000000000000000" pitchFamily="2" charset="2"/>
              <a:buChar char="§"/>
              <a:defRPr sz="2800" kern="1200">
                <a:solidFill>
                  <a:schemeClr val="bg1"/>
                </a:solidFill>
                <a:latin typeface="+mn-lt"/>
                <a:ea typeface="+mn-ea"/>
                <a:cs typeface="+mn-cs"/>
              </a:defRPr>
            </a:lvl2pPr>
            <a:lvl3pPr marL="1200150" indent="-285750" algn="l" defTabSz="914400" rtl="0" eaLnBrk="1" latinLnBrk="0" hangingPunct="1">
              <a:lnSpc>
                <a:spcPct val="90000"/>
              </a:lnSpc>
              <a:spcBef>
                <a:spcPts val="500"/>
              </a:spcBef>
              <a:buClr>
                <a:schemeClr val="tx1"/>
              </a:buClr>
              <a:buFont typeface="Wingdings" panose="05000000000000000000" pitchFamily="2" charset="2"/>
              <a:buChar char="§"/>
              <a:defRPr sz="2400" kern="1200">
                <a:solidFill>
                  <a:schemeClr val="bg1"/>
                </a:solidFill>
                <a:latin typeface="+mn-lt"/>
                <a:ea typeface="+mn-ea"/>
                <a:cs typeface="+mn-cs"/>
              </a:defRPr>
            </a:lvl3pPr>
            <a:lvl4pPr marL="17145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4pPr>
            <a:lvl5pPr marL="2171700" indent="-342900" algn="l" defTabSz="914400" rtl="0" eaLnBrk="1" latinLnBrk="0" hangingPunct="1">
              <a:lnSpc>
                <a:spcPct val="90000"/>
              </a:lnSpc>
              <a:spcBef>
                <a:spcPts val="500"/>
              </a:spcBef>
              <a:buClr>
                <a:schemeClr val="tx1"/>
              </a:buClr>
              <a:buFont typeface="Wingdings" pitchFamily="2" charset="2"/>
              <a:buChar char="§"/>
              <a:defRPr sz="2000" kern="1200">
                <a:solidFill>
                  <a:schemeClr val="bg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dirty="0">
                <a:latin typeface="Univers Next Pro" panose="020B0503030202020203" pitchFamily="34" charset="77"/>
                <a:cs typeface="Univers" panose="020F0502020204030204" pitchFamily="34" charset="0"/>
              </a:rPr>
              <a:t>Click to edit text</a:t>
            </a:r>
          </a:p>
          <a:p>
            <a:pPr lvl="1"/>
            <a:r>
              <a:rPr lang="en-US" dirty="0">
                <a:latin typeface="Univers Next Pro" panose="020B0503030202020203" pitchFamily="34" charset="77"/>
                <a:cs typeface="Univers" panose="020F0502020204030204" pitchFamily="34" charset="0"/>
              </a:rPr>
              <a:t>Second level</a:t>
            </a:r>
          </a:p>
          <a:p>
            <a:pPr lvl="2"/>
            <a:r>
              <a:rPr lang="en-US" dirty="0">
                <a:latin typeface="Univers Next Pro" panose="020B0503030202020203" pitchFamily="34" charset="77"/>
                <a:cs typeface="Univers" panose="020F0502020204030204" pitchFamily="34" charset="0"/>
              </a:rPr>
              <a:t>Third level</a:t>
            </a:r>
          </a:p>
          <a:p>
            <a:pPr lvl="3"/>
            <a:r>
              <a:rPr lang="en-US" dirty="0">
                <a:latin typeface="Univers Next Pro" panose="020B0503030202020203" pitchFamily="34" charset="77"/>
                <a:cs typeface="Univers" panose="020F0502020204030204" pitchFamily="34" charset="0"/>
              </a:rPr>
              <a:t>Fourth level</a:t>
            </a:r>
          </a:p>
          <a:p>
            <a:endParaRPr lang="en-US" dirty="0">
              <a:latin typeface="Univers Next Pro" panose="020B0503030202020203" pitchFamily="34" charset="77"/>
              <a:cs typeface="Univers" panose="020F0502020204030204" pitchFamily="34" charset="0"/>
            </a:endParaRPr>
          </a:p>
        </p:txBody>
      </p:sp>
      <p:sp>
        <p:nvSpPr>
          <p:cNvPr id="6" name="Title 1">
            <a:extLst>
              <a:ext uri="{FF2B5EF4-FFF2-40B4-BE49-F238E27FC236}">
                <a16:creationId xmlns:a16="http://schemas.microsoft.com/office/drawing/2014/main" id="{C1C93EB2-983F-47B4-960F-C5E94FBABECF}"/>
              </a:ext>
            </a:extLst>
          </p:cNvPr>
          <p:cNvSpPr txBox="1">
            <a:spLocks/>
          </p:cNvSpPr>
          <p:nvPr userDrawn="1"/>
        </p:nvSpPr>
        <p:spPr>
          <a:xfrm>
            <a:off x="5587548" y="807580"/>
            <a:ext cx="6279757" cy="810063"/>
          </a:xfrm>
          <a:prstGeom prst="rect">
            <a:avLst/>
          </a:prstGeom>
          <a:noFill/>
        </p:spPr>
        <p:txBody>
          <a:bodyPr vert="horz" wrap="square" lIns="91440" tIns="45720" rIns="91440" bIns="45720" rtlCol="0" anchor="b">
            <a:normAutofit/>
          </a:bodyPr>
          <a:lstStyle>
            <a:lvl1pPr algn="l" defTabSz="914400" rtl="0" eaLnBrk="1" latinLnBrk="0" hangingPunct="1">
              <a:lnSpc>
                <a:spcPct val="90000"/>
              </a:lnSpc>
              <a:spcBef>
                <a:spcPct val="0"/>
              </a:spcBef>
              <a:buNone/>
              <a:defRPr sz="5000" kern="1200" cap="all" spc="400" baseline="0">
                <a:solidFill>
                  <a:schemeClr val="tx1"/>
                </a:solidFill>
                <a:latin typeface="Univers Next Pro Condensed" panose="020B0906030202020203" pitchFamily="34" charset="0"/>
                <a:ea typeface="+mj-ea"/>
                <a:cs typeface="+mj-cs"/>
              </a:defRPr>
            </a:lvl1pPr>
          </a:lstStyle>
          <a:p>
            <a:r>
              <a:rPr lang="en-US"/>
              <a:t>Catchy headline</a:t>
            </a:r>
            <a:endParaRPr lang="en-GB" dirty="0"/>
          </a:p>
        </p:txBody>
      </p:sp>
    </p:spTree>
    <p:extLst>
      <p:ext uri="{BB962C8B-B14F-4D97-AF65-F5344CB8AC3E}">
        <p14:creationId xmlns:p14="http://schemas.microsoft.com/office/powerpoint/2010/main" val="1806348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ransparent box 3">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3EAA7537-BB7E-5641-A98F-8B4B9F06952C}"/>
              </a:ext>
            </a:extLst>
          </p:cNvPr>
          <p:cNvSpPr>
            <a:spLocks noGrp="1"/>
          </p:cNvSpPr>
          <p:nvPr>
            <p:ph type="subTitle" idx="1" hasCustomPrompt="1"/>
          </p:nvPr>
        </p:nvSpPr>
        <p:spPr>
          <a:xfrm>
            <a:off x="5332021" y="327727"/>
            <a:ext cx="6459728" cy="3311906"/>
          </a:xfrm>
          <a:solidFill>
            <a:srgbClr val="00AEEF">
              <a:alpha val="50000"/>
            </a:srgbClr>
          </a:solidFill>
        </p:spPr>
        <p:txBody>
          <a:bodyPr wrap="square" lIns="216000" tIns="1152000" bIns="72000">
            <a:spAutoFit/>
          </a:bodyPr>
          <a:lstStyle>
            <a:lvl1pPr marL="565200" indent="-457200" algn="l">
              <a:spcBef>
                <a:spcPts val="0"/>
              </a:spcBef>
              <a:buClr>
                <a:schemeClr val="tx1"/>
              </a:buClr>
              <a:buFont typeface="Wingdings" pitchFamily="2" charset="2"/>
              <a:buChar char="§"/>
              <a:defRPr sz="3200" baseline="0">
                <a:solidFill>
                  <a:schemeClr val="bg1"/>
                </a:solidFill>
                <a:latin typeface="Arial" panose="020B0604020202020204" pitchFamily="34" charset="0"/>
                <a:cs typeface="Arial" panose="020B0604020202020204" pitchFamily="34" charset="0"/>
              </a:defRPr>
            </a:lvl1pPr>
            <a:lvl2pPr marL="800100" indent="-342900" algn="l">
              <a:buClr>
                <a:schemeClr val="tx1"/>
              </a:buClr>
              <a:buFont typeface="Wingdings" panose="05000000000000000000" pitchFamily="2" charset="2"/>
              <a:buChar char="§"/>
              <a:defRPr sz="2800">
                <a:solidFill>
                  <a:schemeClr val="bg1"/>
                </a:solidFill>
              </a:defRPr>
            </a:lvl2pPr>
            <a:lvl3pPr marL="1200150" indent="-285750" algn="l">
              <a:buClr>
                <a:schemeClr val="tx1"/>
              </a:buClr>
              <a:buFont typeface="Wingdings" panose="05000000000000000000" pitchFamily="2" charset="2"/>
              <a:buChar char="§"/>
              <a:defRPr sz="2400">
                <a:solidFill>
                  <a:schemeClr val="bg1"/>
                </a:solidFill>
              </a:defRPr>
            </a:lvl3pPr>
            <a:lvl4pPr marL="1714500" indent="-342900" algn="l">
              <a:buClr>
                <a:schemeClr val="tx1"/>
              </a:buClr>
              <a:buFont typeface="Wingdings" pitchFamily="2" charset="2"/>
              <a:buChar char="§"/>
              <a:defRPr sz="2000">
                <a:solidFill>
                  <a:schemeClr val="bg1"/>
                </a:solidFill>
              </a:defRPr>
            </a:lvl4pPr>
            <a:lvl5pPr marL="2171700" indent="-342900" algn="l">
              <a:buClr>
                <a:schemeClr val="tx1"/>
              </a:buClr>
              <a:buFont typeface="Wingdings" pitchFamily="2" charset="2"/>
              <a:buChar char="§"/>
              <a:defRPr sz="2000">
                <a:solidFill>
                  <a:schemeClr val="bg1"/>
                </a:solidFill>
              </a:defRPr>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0"/>
            <a:endParaRPr lang="en-US" b="0" i="0" dirty="0">
              <a:latin typeface="Univers Next Pro" panose="020B0503030202020203" pitchFamily="34" charset="77"/>
              <a:cs typeface="Univers" panose="020F0502020204030204" pitchFamily="34" charset="0"/>
            </a:endParaRPr>
          </a:p>
        </p:txBody>
      </p:sp>
      <p:sp>
        <p:nvSpPr>
          <p:cNvPr id="11" name="Title 1">
            <a:extLst>
              <a:ext uri="{FF2B5EF4-FFF2-40B4-BE49-F238E27FC236}">
                <a16:creationId xmlns:a16="http://schemas.microsoft.com/office/drawing/2014/main" id="{D2C04F4F-1B20-0648-8A72-40D030AAEADF}"/>
              </a:ext>
            </a:extLst>
          </p:cNvPr>
          <p:cNvSpPr>
            <a:spLocks noGrp="1"/>
          </p:cNvSpPr>
          <p:nvPr>
            <p:ph type="ctrTitle" hasCustomPrompt="1"/>
          </p:nvPr>
        </p:nvSpPr>
        <p:spPr>
          <a:xfrm>
            <a:off x="5435148" y="655180"/>
            <a:ext cx="6279757" cy="810063"/>
          </a:xfrm>
          <a:noFill/>
        </p:spPr>
        <p:txBody>
          <a:bodyPr wrap="square" anchor="b">
            <a:normAutofit/>
          </a:bodyPr>
          <a:lstStyle>
            <a:lvl1pPr algn="l">
              <a:defRPr sz="5000" cap="all" spc="400" baseline="0">
                <a:solidFill>
                  <a:schemeClr val="tx1"/>
                </a:solidFill>
                <a:latin typeface="Univers Next Pro Condensed" panose="020B0906030202020203" pitchFamily="34" charset="0"/>
              </a:defRPr>
            </a:lvl1pPr>
          </a:lstStyle>
          <a:p>
            <a:r>
              <a:rPr lang="en-US" dirty="0"/>
              <a:t>Catchy headline</a:t>
            </a:r>
            <a:endParaRPr lang="en-GB" dirty="0"/>
          </a:p>
        </p:txBody>
      </p:sp>
      <p:pic>
        <p:nvPicPr>
          <p:cNvPr id="3" name="Picture 2" descr="A person wearing a suit and tie&#10;&#10;Description automatically generated">
            <a:extLst>
              <a:ext uri="{FF2B5EF4-FFF2-40B4-BE49-F238E27FC236}">
                <a16:creationId xmlns:a16="http://schemas.microsoft.com/office/drawing/2014/main" id="{CD490288-7422-4322-9084-9C9B814356DD}"/>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b="16881"/>
          <a:stretch/>
        </p:blipFill>
        <p:spPr>
          <a:xfrm flipH="1">
            <a:off x="0" y="-1"/>
            <a:ext cx="12376321" cy="6858001"/>
          </a:xfrm>
          <a:prstGeom prst="rect">
            <a:avLst/>
          </a:prstGeom>
        </p:spPr>
      </p:pic>
      <p:pic>
        <p:nvPicPr>
          <p:cNvPr id="5" name="Picture 4" descr="A picture containing drawing&#10;&#10;Description automatically generated">
            <a:extLst>
              <a:ext uri="{FF2B5EF4-FFF2-40B4-BE49-F238E27FC236}">
                <a16:creationId xmlns:a16="http://schemas.microsoft.com/office/drawing/2014/main" id="{BFC157B5-A531-4FA9-B9B8-A61DF76F6072}"/>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408325" y="5561214"/>
            <a:ext cx="5967996" cy="1283211"/>
          </a:xfrm>
          <a:prstGeom prst="rect">
            <a:avLst/>
          </a:prstGeom>
        </p:spPr>
      </p:pic>
    </p:spTree>
    <p:extLst>
      <p:ext uri="{BB962C8B-B14F-4D97-AF65-F5344CB8AC3E}">
        <p14:creationId xmlns:p14="http://schemas.microsoft.com/office/powerpoint/2010/main" val="9620072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and object 1">
    <p:bg>
      <p:bgPr>
        <a:solidFill>
          <a:srgbClr val="00AEEF"/>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30/04/2020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5" name="Subtitle 2"/>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9" name="Content Placeholder 2">
            <a:extLst>
              <a:ext uri="{FF2B5EF4-FFF2-40B4-BE49-F238E27FC236}">
                <a16:creationId xmlns:a16="http://schemas.microsoft.com/office/drawing/2014/main" id="{66B79801-24AD-D045-91A4-8CAA77B45F82}"/>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D7FB9AC4-D235-4BEF-9610-04EB15FE5F2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1438275"/>
          </a:xfrm>
          <a:prstGeom prst="rect">
            <a:avLst/>
          </a:prstGeom>
        </p:spPr>
      </p:pic>
      <p:pic>
        <p:nvPicPr>
          <p:cNvPr id="11" name="Picture 10" descr="A close up of a logo&#10;&#10;Description automatically generated">
            <a:extLst>
              <a:ext uri="{FF2B5EF4-FFF2-40B4-BE49-F238E27FC236}">
                <a16:creationId xmlns:a16="http://schemas.microsoft.com/office/drawing/2014/main" id="{716929C2-066E-4D34-BAC1-989E09F25C2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77050" y="5729259"/>
            <a:ext cx="5314950" cy="1142796"/>
          </a:xfrm>
          <a:prstGeom prst="rect">
            <a:avLst/>
          </a:prstGeom>
        </p:spPr>
      </p:pic>
    </p:spTree>
    <p:extLst>
      <p:ext uri="{BB962C8B-B14F-4D97-AF65-F5344CB8AC3E}">
        <p14:creationId xmlns:p14="http://schemas.microsoft.com/office/powerpoint/2010/main" val="20818983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and object 3">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30/04/2020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sp>
        <p:nvSpPr>
          <p:cNvPr id="11" name="Title 1"/>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6" name="Straight Connector 15"/>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7" name="Subtitle 2"/>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0" name="Content Placeholder 2">
            <a:extLst>
              <a:ext uri="{FF2B5EF4-FFF2-40B4-BE49-F238E27FC236}">
                <a16:creationId xmlns:a16="http://schemas.microsoft.com/office/drawing/2014/main" id="{4B2D3026-048A-9142-A054-33A8D949F486}"/>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10C831A1-CA51-4AA7-92C0-DC82C97C8F7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70"/>
            <a:ext cx="12192000" cy="1438275"/>
          </a:xfrm>
          <a:prstGeom prst="rect">
            <a:avLst/>
          </a:prstGeom>
        </p:spPr>
      </p:pic>
      <p:pic>
        <p:nvPicPr>
          <p:cNvPr id="8" name="Picture 7" descr="A picture containing drawing&#10;&#10;Description automatically generated">
            <a:extLst>
              <a:ext uri="{FF2B5EF4-FFF2-40B4-BE49-F238E27FC236}">
                <a16:creationId xmlns:a16="http://schemas.microsoft.com/office/drawing/2014/main" id="{C9A403F6-E9D5-4F5B-AE65-C9857B464E53}"/>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924674" y="5725444"/>
            <a:ext cx="5267325" cy="1132556"/>
          </a:xfrm>
          <a:prstGeom prst="rect">
            <a:avLst/>
          </a:prstGeom>
        </p:spPr>
      </p:pic>
    </p:spTree>
    <p:extLst>
      <p:ext uri="{BB962C8B-B14F-4D97-AF65-F5344CB8AC3E}">
        <p14:creationId xmlns:p14="http://schemas.microsoft.com/office/powerpoint/2010/main" val="23101362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981824" y="5765368"/>
            <a:ext cx="5210175" cy="1120268"/>
          </a:xfrm>
          <a:prstGeom prst="rect">
            <a:avLst/>
          </a:prstGeom>
        </p:spPr>
      </p:pic>
    </p:spTree>
    <p:extLst>
      <p:ext uri="{BB962C8B-B14F-4D97-AF65-F5344CB8AC3E}">
        <p14:creationId xmlns:p14="http://schemas.microsoft.com/office/powerpoint/2010/main" val="3288396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2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272796" y="202348"/>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67889" y="11218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2773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_Content and object 2">
    <p:bg>
      <p:bgPr>
        <a:solidFill>
          <a:srgbClr val="00AEEF"/>
        </a:solidFill>
        <a:effectLst/>
      </p:bgPr>
    </p:bg>
    <p:spTree>
      <p:nvGrpSpPr>
        <p:cNvPr id="1" name=""/>
        <p:cNvGrpSpPr/>
        <p:nvPr/>
      </p:nvGrpSpPr>
      <p:grpSpPr>
        <a:xfrm>
          <a:off x="0" y="0"/>
          <a:ext cx="0" cy="0"/>
          <a:chOff x="0" y="0"/>
          <a:chExt cx="0" cy="0"/>
        </a:xfrm>
      </p:grpSpPr>
      <p:sp>
        <p:nvSpPr>
          <p:cNvPr id="13" name="Title 1"/>
          <p:cNvSpPr>
            <a:spLocks noGrp="1"/>
          </p:cNvSpPr>
          <p:nvPr>
            <p:ph type="ctrTitle" hasCustomPrompt="1"/>
          </p:nvPr>
        </p:nvSpPr>
        <p:spPr>
          <a:xfrm>
            <a:off x="415671" y="1662099"/>
            <a:ext cx="11247587" cy="709158"/>
          </a:xfrm>
        </p:spPr>
        <p:txBody>
          <a:bodyPr anchor="b">
            <a:normAutofit/>
          </a:bodyPr>
          <a:lstStyle>
            <a:lvl1pPr algn="l">
              <a:defRPr sz="40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17" name="Straight Connector 16">
            <a:extLst>
              <a:ext uri="{FF2B5EF4-FFF2-40B4-BE49-F238E27FC236}">
                <a16:creationId xmlns:a16="http://schemas.microsoft.com/office/drawing/2014/main" id="{2AEE0FCB-1120-4045-A506-E38BD7CCECDC}"/>
              </a:ext>
            </a:extLst>
          </p:cNvPr>
          <p:cNvCxnSpPr>
            <a:cxnSpLocks/>
          </p:cNvCxnSpPr>
          <p:nvPr userDrawn="1"/>
        </p:nvCxnSpPr>
        <p:spPr>
          <a:xfrm>
            <a:off x="135778" y="2569639"/>
            <a:ext cx="12056222" cy="0"/>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0" name="Date Placeholder 3">
            <a:extLst>
              <a:ext uri="{FF2B5EF4-FFF2-40B4-BE49-F238E27FC236}">
                <a16:creationId xmlns:a16="http://schemas.microsoft.com/office/drawing/2014/main" id="{77A8A0B3-3B2A-AB4B-BEE9-941472699038}"/>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30/04/2020</a:t>
            </a:fld>
            <a:endParaRPr lang="en-GB" dirty="0"/>
          </a:p>
        </p:txBody>
      </p:sp>
      <p:sp>
        <p:nvSpPr>
          <p:cNvPr id="21" name="Footer Placeholder 4">
            <a:extLst>
              <a:ext uri="{FF2B5EF4-FFF2-40B4-BE49-F238E27FC236}">
                <a16:creationId xmlns:a16="http://schemas.microsoft.com/office/drawing/2014/main" id="{DD09AFA5-DCD0-E340-8D58-CFDEFD3B5C62}"/>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2" name="Slide Number Placeholder 5">
            <a:extLst>
              <a:ext uri="{FF2B5EF4-FFF2-40B4-BE49-F238E27FC236}">
                <a16:creationId xmlns:a16="http://schemas.microsoft.com/office/drawing/2014/main" id="{F67DBEDA-B8B3-F145-A1EF-5E27398B2240}"/>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11" name="Subtitle 2">
            <a:extLst>
              <a:ext uri="{FF2B5EF4-FFF2-40B4-BE49-F238E27FC236}">
                <a16:creationId xmlns:a16="http://schemas.microsoft.com/office/drawing/2014/main" id="{D17BFA0B-5503-8E47-A9FE-CB36531DBDE0}"/>
              </a:ext>
            </a:extLst>
          </p:cNvPr>
          <p:cNvSpPr>
            <a:spLocks noGrp="1"/>
          </p:cNvSpPr>
          <p:nvPr>
            <p:ph type="subTitle" idx="1" hasCustomPrompt="1"/>
          </p:nvPr>
        </p:nvSpPr>
        <p:spPr>
          <a:xfrm>
            <a:off x="415671" y="2820254"/>
            <a:ext cx="6923913" cy="2737717"/>
          </a:xfrm>
        </p:spPr>
        <p:txBody>
          <a:bodyPr tIns="108000" bIns="72000">
            <a:normAutofit/>
          </a:bodyPr>
          <a:lstStyle>
            <a:lvl1pPr marL="342900" indent="-342900" algn="l">
              <a:buClr>
                <a:schemeClr val="bg1"/>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chemeClr val="bg1"/>
              </a:buClr>
              <a:buFont typeface="Wingdings" panose="05000000000000000000" pitchFamily="2" charset="2"/>
              <a:buChar char="§"/>
              <a:defRPr sz="2800"/>
            </a:lvl2pPr>
            <a:lvl3pPr marL="1200150" indent="-285750" algn="l">
              <a:buClr>
                <a:schemeClr val="bg1"/>
              </a:buClr>
              <a:buFont typeface="Wingdings" panose="05000000000000000000" pitchFamily="2" charset="2"/>
              <a:buChar char="§"/>
              <a:defRPr sz="2400"/>
            </a:lvl3pPr>
            <a:lvl4pPr marL="1657350" indent="-285750" algn="l">
              <a:buClr>
                <a:schemeClr val="bg1"/>
              </a:buClr>
              <a:buFont typeface="Wingdings" panose="05000000000000000000" pitchFamily="2" charset="2"/>
              <a:buChar char="§"/>
              <a:defRPr sz="2000"/>
            </a:lvl4pPr>
            <a:lvl5pPr marL="2114550" indent="-285750" algn="l">
              <a:buClr>
                <a:schemeClr val="bg1"/>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4" name="Content Placeholder 2">
            <a:extLst>
              <a:ext uri="{FF2B5EF4-FFF2-40B4-BE49-F238E27FC236}">
                <a16:creationId xmlns:a16="http://schemas.microsoft.com/office/drawing/2014/main" id="{13ED1B41-DD44-7142-8A5C-93153C1A5D9F}"/>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4" name="Picture 3">
            <a:extLst>
              <a:ext uri="{FF2B5EF4-FFF2-40B4-BE49-F238E27FC236}">
                <a16:creationId xmlns:a16="http://schemas.microsoft.com/office/drawing/2014/main" id="{6D1B97C1-AB14-4742-96FE-65519B3A0CB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4942"/>
            <a:ext cx="12192000" cy="1438275"/>
          </a:xfrm>
          <a:prstGeom prst="rect">
            <a:avLst/>
          </a:prstGeom>
        </p:spPr>
      </p:pic>
      <p:pic>
        <p:nvPicPr>
          <p:cNvPr id="3" name="Picture 2" descr="A close up of a logo&#10;&#10;Description automatically generated">
            <a:extLst>
              <a:ext uri="{FF2B5EF4-FFF2-40B4-BE49-F238E27FC236}">
                <a16:creationId xmlns:a16="http://schemas.microsoft.com/office/drawing/2014/main" id="{F45F386D-8288-407E-B1CE-3BBE12F9BF50}"/>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981824" y="5727268"/>
            <a:ext cx="5210175" cy="1120268"/>
          </a:xfrm>
          <a:prstGeom prst="rect">
            <a:avLst/>
          </a:prstGeom>
        </p:spPr>
      </p:pic>
    </p:spTree>
    <p:extLst>
      <p:ext uri="{BB962C8B-B14F-4D97-AF65-F5344CB8AC3E}">
        <p14:creationId xmlns:p14="http://schemas.microsoft.com/office/powerpoint/2010/main" val="81405194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ontent and object 4">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30/04/2020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cxnSp>
        <p:nvCxnSpPr>
          <p:cNvPr id="15" name="Straight Connector 14"/>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Title 1">
            <a:extLst>
              <a:ext uri="{FF2B5EF4-FFF2-40B4-BE49-F238E27FC236}">
                <a16:creationId xmlns:a16="http://schemas.microsoft.com/office/drawing/2014/main" id="{1CD61517-2F16-984C-8E89-B0B5FA44E66F}"/>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2" name="Subtitle 2">
            <a:extLst>
              <a:ext uri="{FF2B5EF4-FFF2-40B4-BE49-F238E27FC236}">
                <a16:creationId xmlns:a16="http://schemas.microsoft.com/office/drawing/2014/main" id="{12A57768-1294-ED41-B676-EB2AF53F3097}"/>
              </a:ext>
            </a:extLst>
          </p:cNvPr>
          <p:cNvSpPr>
            <a:spLocks noGrp="1"/>
          </p:cNvSpPr>
          <p:nvPr>
            <p:ph type="subTitle" idx="1" hasCustomPrompt="1"/>
          </p:nvPr>
        </p:nvSpPr>
        <p:spPr>
          <a:xfrm>
            <a:off x="433137" y="1735976"/>
            <a:ext cx="6394383"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8" name="Content Placeholder 2">
            <a:extLst>
              <a:ext uri="{FF2B5EF4-FFF2-40B4-BE49-F238E27FC236}">
                <a16:creationId xmlns:a16="http://schemas.microsoft.com/office/drawing/2014/main" id="{A6BACA24-784C-1A4C-8859-F1C34A74BBE5}"/>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descr="A picture containing drawing&#10;&#10;Description automatically generated">
            <a:extLst>
              <a:ext uri="{FF2B5EF4-FFF2-40B4-BE49-F238E27FC236}">
                <a16:creationId xmlns:a16="http://schemas.microsoft.com/office/drawing/2014/main" id="{8BA8DB4F-C264-4B1F-986F-5F6D4B93645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934200" y="5727492"/>
            <a:ext cx="5257800" cy="1130508"/>
          </a:xfrm>
          <a:prstGeom prst="rect">
            <a:avLst/>
          </a:prstGeom>
        </p:spPr>
      </p:pic>
    </p:spTree>
    <p:extLst>
      <p:ext uri="{BB962C8B-B14F-4D97-AF65-F5344CB8AC3E}">
        <p14:creationId xmlns:p14="http://schemas.microsoft.com/office/powerpoint/2010/main" val="15488579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ontent and object 5">
    <p:spTree>
      <p:nvGrpSpPr>
        <p:cNvPr id="1" name=""/>
        <p:cNvGrpSpPr/>
        <p:nvPr/>
      </p:nvGrpSpPr>
      <p:grpSpPr>
        <a:xfrm>
          <a:off x="0" y="0"/>
          <a:ext cx="0" cy="0"/>
          <a:chOff x="0" y="0"/>
          <a:chExt cx="0" cy="0"/>
        </a:xfrm>
      </p:grpSpPr>
      <p:sp>
        <p:nvSpPr>
          <p:cNvPr id="7" name="Date Placeholder 3"/>
          <p:cNvSpPr>
            <a:spLocks noGrp="1"/>
          </p:cNvSpPr>
          <p:nvPr>
            <p:ph type="dt" sz="half" idx="10"/>
          </p:nvPr>
        </p:nvSpPr>
        <p:spPr>
          <a:xfrm>
            <a:off x="360000" y="5733256"/>
            <a:ext cx="2133600" cy="331932"/>
          </a:xfrm>
        </p:spPr>
        <p:txBody>
          <a:bodyPr/>
          <a:lstStyle/>
          <a:p>
            <a:fld id="{994ABF6D-B116-48FA-8A85-4C24104CDDB3}" type="datetimeFigureOut">
              <a:rPr lang="en-GB" smtClean="0"/>
              <a:t>30/04/2020</a:t>
            </a:fld>
            <a:endParaRPr lang="en-GB" dirty="0"/>
          </a:p>
        </p:txBody>
      </p:sp>
      <p:sp>
        <p:nvSpPr>
          <p:cNvPr id="8" name="Footer Placeholder 4"/>
          <p:cNvSpPr>
            <a:spLocks noGrp="1"/>
          </p:cNvSpPr>
          <p:nvPr>
            <p:ph type="ftr" sz="quarter" idx="11"/>
          </p:nvPr>
        </p:nvSpPr>
        <p:spPr>
          <a:xfrm>
            <a:off x="360000" y="6079572"/>
            <a:ext cx="2393058" cy="301756"/>
          </a:xfrm>
        </p:spPr>
        <p:txBody>
          <a:bodyPr/>
          <a:lstStyle>
            <a:lvl1pPr algn="l">
              <a:defRPr/>
            </a:lvl1pPr>
          </a:lstStyle>
          <a:p>
            <a:endParaRPr lang="en-GB" dirty="0"/>
          </a:p>
        </p:txBody>
      </p:sp>
      <p:sp>
        <p:nvSpPr>
          <p:cNvPr id="9" name="Slide Number Placeholder 5"/>
          <p:cNvSpPr>
            <a:spLocks noGrp="1"/>
          </p:cNvSpPr>
          <p:nvPr>
            <p:ph type="sldNum" sz="quarter" idx="12"/>
          </p:nvPr>
        </p:nvSpPr>
        <p:spPr>
          <a:xfrm>
            <a:off x="360000" y="6381328"/>
            <a:ext cx="2133600" cy="274324"/>
          </a:xfrm>
        </p:spPr>
        <p:txBody>
          <a:bodyPr/>
          <a:lstStyle/>
          <a:p>
            <a:pPr algn="l"/>
            <a:fld id="{1099AA68-E695-4F58-BEEE-DDF7D9F5029C}" type="slidenum">
              <a:rPr lang="en-GB" smtClean="0"/>
              <a:pPr algn="l"/>
              <a:t>‹#›</a:t>
            </a:fld>
            <a:endParaRPr lang="en-GB" dirty="0"/>
          </a:p>
        </p:txBody>
      </p:sp>
      <p:sp>
        <p:nvSpPr>
          <p:cNvPr id="14" name="Title 1"/>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16" name="Subtitle 2">
            <a:extLst>
              <a:ext uri="{FF2B5EF4-FFF2-40B4-BE49-F238E27FC236}">
                <a16:creationId xmlns:a16="http://schemas.microsoft.com/office/drawing/2014/main" id="{A024272C-EC56-4A4C-B423-A2B8BF118552}"/>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cxnSp>
        <p:nvCxnSpPr>
          <p:cNvPr id="18" name="Straight Connector 17">
            <a:extLst>
              <a:ext uri="{FF2B5EF4-FFF2-40B4-BE49-F238E27FC236}">
                <a16:creationId xmlns:a16="http://schemas.microsoft.com/office/drawing/2014/main" id="{72D28273-AF60-CD41-B3AA-ED55184D2690}"/>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1" name="Content Placeholder 2">
            <a:extLst>
              <a:ext uri="{FF2B5EF4-FFF2-40B4-BE49-F238E27FC236}">
                <a16:creationId xmlns:a16="http://schemas.microsoft.com/office/drawing/2014/main" id="{6804FE9B-D434-974C-B364-3E83BD606216}"/>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5" name="Picture 4" descr="A picture containing drawing&#10;&#10;Description automatically generated">
            <a:extLst>
              <a:ext uri="{FF2B5EF4-FFF2-40B4-BE49-F238E27FC236}">
                <a16:creationId xmlns:a16="http://schemas.microsoft.com/office/drawing/2014/main" id="{BC3FE530-A857-447C-BEE6-6FB7B2380107}"/>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895640" y="5733256"/>
            <a:ext cx="5296360" cy="1138799"/>
          </a:xfrm>
          <a:prstGeom prst="rect">
            <a:avLst/>
          </a:prstGeom>
        </p:spPr>
      </p:pic>
    </p:spTree>
    <p:extLst>
      <p:ext uri="{BB962C8B-B14F-4D97-AF65-F5344CB8AC3E}">
        <p14:creationId xmlns:p14="http://schemas.microsoft.com/office/powerpoint/2010/main" val="26568600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Content and object 6">
    <p:spTree>
      <p:nvGrpSpPr>
        <p:cNvPr id="1" name=""/>
        <p:cNvGrpSpPr/>
        <p:nvPr/>
      </p:nvGrpSpPr>
      <p:grpSpPr>
        <a:xfrm>
          <a:off x="0" y="0"/>
          <a:ext cx="0" cy="0"/>
          <a:chOff x="0" y="0"/>
          <a:chExt cx="0" cy="0"/>
        </a:xfrm>
      </p:grpSpPr>
      <p:sp>
        <p:nvSpPr>
          <p:cNvPr id="4" name="Date Placeholder 3"/>
          <p:cNvSpPr>
            <a:spLocks noGrp="1"/>
          </p:cNvSpPr>
          <p:nvPr>
            <p:ph type="dt" sz="half" idx="10"/>
          </p:nvPr>
        </p:nvSpPr>
        <p:spPr>
          <a:xfrm>
            <a:off x="480000" y="5733256"/>
            <a:ext cx="2844800" cy="331932"/>
          </a:xfrm>
        </p:spPr>
        <p:txBody>
          <a:bodyPr/>
          <a:lstStyle/>
          <a:p>
            <a:fld id="{994ABF6D-B116-48FA-8A85-4C24104CDDB3}" type="datetimeFigureOut">
              <a:rPr lang="en-GB" smtClean="0"/>
              <a:t>30/04/2020</a:t>
            </a:fld>
            <a:endParaRPr lang="en-GB" dirty="0"/>
          </a:p>
        </p:txBody>
      </p:sp>
      <p:sp>
        <p:nvSpPr>
          <p:cNvPr id="5" name="Footer Placeholder 4"/>
          <p:cNvSpPr>
            <a:spLocks noGrp="1"/>
          </p:cNvSpPr>
          <p:nvPr>
            <p:ph type="ftr" sz="quarter" idx="11"/>
          </p:nvPr>
        </p:nvSpPr>
        <p:spPr>
          <a:xfrm>
            <a:off x="480000" y="6079572"/>
            <a:ext cx="3190744" cy="301756"/>
          </a:xfrm>
        </p:spPr>
        <p:txBody>
          <a:bodyPr/>
          <a:lstStyle>
            <a:lvl1pPr algn="l">
              <a:defRPr/>
            </a:lvl1pPr>
          </a:lstStyle>
          <a:p>
            <a:endParaRPr lang="en-GB" dirty="0"/>
          </a:p>
        </p:txBody>
      </p:sp>
      <p:sp>
        <p:nvSpPr>
          <p:cNvPr id="6" name="Slide Number Placeholder 5"/>
          <p:cNvSpPr>
            <a:spLocks noGrp="1"/>
          </p:cNvSpPr>
          <p:nvPr>
            <p:ph type="sldNum" sz="quarter" idx="12"/>
          </p:nvPr>
        </p:nvSpPr>
        <p:spPr>
          <a:xfrm>
            <a:off x="480000" y="6381328"/>
            <a:ext cx="2844800" cy="274324"/>
          </a:xfrm>
        </p:spPr>
        <p:txBody>
          <a:bodyPr/>
          <a:lstStyle/>
          <a:p>
            <a:pPr algn="l"/>
            <a:fld id="{1099AA68-E695-4F58-BEEE-DDF7D9F5029C}" type="slidenum">
              <a:rPr lang="en-GB" smtClean="0"/>
              <a:pPr algn="l"/>
              <a:t>‹#›</a:t>
            </a:fld>
            <a:endParaRPr lang="en-GB" dirty="0"/>
          </a:p>
        </p:txBody>
      </p:sp>
      <p:cxnSp>
        <p:nvCxnSpPr>
          <p:cNvPr id="14" name="Straight Connector 13"/>
          <p:cNvCxnSpPr>
            <a:cxnSpLocks/>
          </p:cNvCxnSpPr>
          <p:nvPr userDrawn="1"/>
        </p:nvCxnSpPr>
        <p:spPr>
          <a:xfrm>
            <a:off x="135778" y="2569639"/>
            <a:ext cx="12056222" cy="0"/>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6" name="Title 1">
            <a:extLst>
              <a:ext uri="{FF2B5EF4-FFF2-40B4-BE49-F238E27FC236}">
                <a16:creationId xmlns:a16="http://schemas.microsoft.com/office/drawing/2014/main" id="{46ABFD98-52CF-094B-BA09-820BA0535FA9}"/>
              </a:ext>
            </a:extLst>
          </p:cNvPr>
          <p:cNvSpPr>
            <a:spLocks noGrp="1"/>
          </p:cNvSpPr>
          <p:nvPr>
            <p:ph type="ctrTitle" hasCustomPrompt="1"/>
          </p:nvPr>
        </p:nvSpPr>
        <p:spPr>
          <a:xfrm>
            <a:off x="415671" y="1647243"/>
            <a:ext cx="11247587" cy="709158"/>
          </a:xfrm>
        </p:spPr>
        <p:txBody>
          <a:bodyPr anchor="b">
            <a:normAutofit/>
          </a:bodyPr>
          <a:lstStyle>
            <a:lvl1pPr algn="l">
              <a:defRPr sz="40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sp>
        <p:nvSpPr>
          <p:cNvPr id="20" name="Subtitle 2">
            <a:extLst>
              <a:ext uri="{FF2B5EF4-FFF2-40B4-BE49-F238E27FC236}">
                <a16:creationId xmlns:a16="http://schemas.microsoft.com/office/drawing/2014/main" id="{679108B7-D853-2849-B3D0-121B7B3A719E}"/>
              </a:ext>
            </a:extLst>
          </p:cNvPr>
          <p:cNvSpPr>
            <a:spLocks noGrp="1"/>
          </p:cNvSpPr>
          <p:nvPr>
            <p:ph type="subTitle" idx="1" hasCustomPrompt="1"/>
          </p:nvPr>
        </p:nvSpPr>
        <p:spPr>
          <a:xfrm>
            <a:off x="414000" y="2818800"/>
            <a:ext cx="6864624" cy="2736000"/>
          </a:xfrm>
        </p:spPr>
        <p:txBody>
          <a:bodyPr tIns="108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80093D9-C974-5B40-A10E-AD59481BB19C}"/>
              </a:ext>
            </a:extLst>
          </p:cNvPr>
          <p:cNvSpPr>
            <a:spLocks noGrp="1"/>
          </p:cNvSpPr>
          <p:nvPr>
            <p:ph idx="13" hasCustomPrompt="1"/>
          </p:nvPr>
        </p:nvSpPr>
        <p:spPr>
          <a:xfrm>
            <a:off x="7801200" y="2823629"/>
            <a:ext cx="3862058" cy="2731171"/>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3" name="Picture 2">
            <a:extLst>
              <a:ext uri="{FF2B5EF4-FFF2-40B4-BE49-F238E27FC236}">
                <a16:creationId xmlns:a16="http://schemas.microsoft.com/office/drawing/2014/main" id="{285B86AF-CAE4-4983-A56F-0CE764AA262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4270"/>
            <a:ext cx="12192000" cy="1438275"/>
          </a:xfrm>
          <a:prstGeom prst="rect">
            <a:avLst/>
          </a:prstGeom>
        </p:spPr>
      </p:pic>
      <p:pic>
        <p:nvPicPr>
          <p:cNvPr id="7" name="Picture 6" descr="A picture containing drawing&#10;&#10;Description automatically generated">
            <a:extLst>
              <a:ext uri="{FF2B5EF4-FFF2-40B4-BE49-F238E27FC236}">
                <a16:creationId xmlns:a16="http://schemas.microsoft.com/office/drawing/2014/main" id="{4C80FCF5-BB25-439C-A67F-0A3022EA188B}"/>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962774" y="5747691"/>
            <a:ext cx="5229225" cy="1124364"/>
          </a:xfrm>
          <a:prstGeom prst="rect">
            <a:avLst/>
          </a:prstGeom>
        </p:spPr>
      </p:pic>
    </p:spTree>
    <p:extLst>
      <p:ext uri="{BB962C8B-B14F-4D97-AF65-F5344CB8AC3E}">
        <p14:creationId xmlns:p14="http://schemas.microsoft.com/office/powerpoint/2010/main" val="394951130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Content andf object 7">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30/04/2020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27" name="Content Placeholder 2">
            <a:extLst>
              <a:ext uri="{FF2B5EF4-FFF2-40B4-BE49-F238E27FC236}">
                <a16:creationId xmlns:a16="http://schemas.microsoft.com/office/drawing/2014/main" id="{E547F618-F2BA-114A-9CB9-E89CFBA4CC19}"/>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spTree>
    <p:extLst>
      <p:ext uri="{BB962C8B-B14F-4D97-AF65-F5344CB8AC3E}">
        <p14:creationId xmlns:p14="http://schemas.microsoft.com/office/powerpoint/2010/main" val="9770855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Content and object 8">
    <p:bg>
      <p:bgPr>
        <a:solidFill>
          <a:srgbClr val="00AEEF"/>
        </a:solidFill>
        <a:effectLst/>
      </p:bgPr>
    </p:bg>
    <p:spTree>
      <p:nvGrpSpPr>
        <p:cNvPr id="1" name=""/>
        <p:cNvGrpSpPr/>
        <p:nvPr/>
      </p:nvGrpSpPr>
      <p:grpSpPr>
        <a:xfrm>
          <a:off x="0" y="0"/>
          <a:ext cx="0" cy="0"/>
          <a:chOff x="0" y="0"/>
          <a:chExt cx="0" cy="0"/>
        </a:xfrm>
      </p:grpSpPr>
      <p:sp>
        <p:nvSpPr>
          <p:cNvPr id="19" name="Date Placeholder 3">
            <a:extLst>
              <a:ext uri="{FF2B5EF4-FFF2-40B4-BE49-F238E27FC236}">
                <a16:creationId xmlns:a16="http://schemas.microsoft.com/office/drawing/2014/main" id="{2F809C2A-ED78-774E-803B-763A64F7EE44}"/>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30/04/2020</a:t>
            </a:fld>
            <a:endParaRPr lang="en-GB" dirty="0"/>
          </a:p>
        </p:txBody>
      </p:sp>
      <p:sp>
        <p:nvSpPr>
          <p:cNvPr id="20" name="Footer Placeholder 4">
            <a:extLst>
              <a:ext uri="{FF2B5EF4-FFF2-40B4-BE49-F238E27FC236}">
                <a16:creationId xmlns:a16="http://schemas.microsoft.com/office/drawing/2014/main" id="{D2DB18E1-098A-C447-9B09-1D5CB3187AD5}"/>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1" name="Slide Number Placeholder 5">
            <a:extLst>
              <a:ext uri="{FF2B5EF4-FFF2-40B4-BE49-F238E27FC236}">
                <a16:creationId xmlns:a16="http://schemas.microsoft.com/office/drawing/2014/main" id="{EBBE1BEA-DE79-2243-A210-67BB096908C5}"/>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4" name="Title 1">
            <a:extLst>
              <a:ext uri="{FF2B5EF4-FFF2-40B4-BE49-F238E27FC236}">
                <a16:creationId xmlns:a16="http://schemas.microsoft.com/office/drawing/2014/main" id="{21F060E5-A962-A842-B950-0A236A02ADE9}"/>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add headline here</a:t>
            </a:r>
            <a:endParaRPr lang="en-GB" dirty="0"/>
          </a:p>
        </p:txBody>
      </p:sp>
      <p:cxnSp>
        <p:nvCxnSpPr>
          <p:cNvPr id="25" name="Straight Connector 24">
            <a:extLst>
              <a:ext uri="{FF2B5EF4-FFF2-40B4-BE49-F238E27FC236}">
                <a16:creationId xmlns:a16="http://schemas.microsoft.com/office/drawing/2014/main" id="{A93EC14A-A687-FF43-80AE-C62B1C663369}"/>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26" name="Subtitle 2">
            <a:extLst>
              <a:ext uri="{FF2B5EF4-FFF2-40B4-BE49-F238E27FC236}">
                <a16:creationId xmlns:a16="http://schemas.microsoft.com/office/drawing/2014/main" id="{EFA5FD64-D39F-D844-BBE5-45557F16216D}"/>
              </a:ext>
            </a:extLst>
          </p:cNvPr>
          <p:cNvSpPr>
            <a:spLocks noGrp="1"/>
          </p:cNvSpPr>
          <p:nvPr>
            <p:ph type="subTitle" idx="1" hasCustomPrompt="1"/>
          </p:nvPr>
        </p:nvSpPr>
        <p:spPr>
          <a:xfrm>
            <a:off x="433137" y="1735976"/>
            <a:ext cx="6394383" cy="3722957"/>
          </a:xfrm>
          <a:solidFill>
            <a:srgbClr val="CCCCCC"/>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1" name="Content Placeholder 2">
            <a:extLst>
              <a:ext uri="{FF2B5EF4-FFF2-40B4-BE49-F238E27FC236}">
                <a16:creationId xmlns:a16="http://schemas.microsoft.com/office/drawing/2014/main" id="{E181569C-1EDC-A14B-AF66-DC662A22152F}"/>
              </a:ext>
            </a:extLst>
          </p:cNvPr>
          <p:cNvSpPr>
            <a:spLocks noGrp="1"/>
          </p:cNvSpPr>
          <p:nvPr>
            <p:ph idx="13" hasCustomPrompt="1"/>
          </p:nvPr>
        </p:nvSpPr>
        <p:spPr>
          <a:xfrm>
            <a:off x="7200000" y="1735977"/>
            <a:ext cx="4360250" cy="3722956"/>
          </a:xfrm>
        </p:spPr>
        <p:txBody>
          <a:bodyPr>
            <a:normAutofit/>
          </a:bodyPr>
          <a:lstStyle>
            <a:lvl1pPr marL="0" indent="0">
              <a:buNone/>
              <a:defRPr sz="2000" b="0" i="0">
                <a:latin typeface="Univers Next Pro Light" panose="020B0403030202020203" pitchFamily="34" charset="77"/>
              </a:defRPr>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dirty="0"/>
              <a:t>Click icon to add image/object</a:t>
            </a:r>
          </a:p>
        </p:txBody>
      </p:sp>
      <p:pic>
        <p:nvPicPr>
          <p:cNvPr id="12" name="Picture 11" descr="A close up of a logo&#10;&#10;Description automatically generated">
            <a:extLst>
              <a:ext uri="{FF2B5EF4-FFF2-40B4-BE49-F238E27FC236}">
                <a16:creationId xmlns:a16="http://schemas.microsoft.com/office/drawing/2014/main" id="{60EC37E3-96A4-4A3B-9F60-DAFF1F72C33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895634" y="5733256"/>
            <a:ext cx="5296365" cy="1138800"/>
          </a:xfrm>
          <a:prstGeom prst="rect">
            <a:avLst/>
          </a:prstGeom>
        </p:spPr>
      </p:pic>
    </p:spTree>
    <p:extLst>
      <p:ext uri="{BB962C8B-B14F-4D97-AF65-F5344CB8AC3E}">
        <p14:creationId xmlns:p14="http://schemas.microsoft.com/office/powerpoint/2010/main" val="10798078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wo text boxes">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B11FE6B6-3EF0-CB4D-B5F9-454E5F1049D3}"/>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tx1"/>
                </a:solidFill>
                <a:highlight>
                  <a:srgbClr val="00AEEF"/>
                </a:highlight>
                <a:latin typeface="Univers Next Pro Condensed" panose="020B0906030202020203" pitchFamily="34" charset="0"/>
              </a:defRPr>
            </a:lvl1pPr>
          </a:lstStyle>
          <a:p>
            <a:r>
              <a:rPr lang="en-US" dirty="0"/>
              <a:t> add headline here</a:t>
            </a:r>
            <a:endParaRPr lang="en-GB" dirty="0"/>
          </a:p>
        </p:txBody>
      </p:sp>
      <p:cxnSp>
        <p:nvCxnSpPr>
          <p:cNvPr id="18" name="Straight Connector 17">
            <a:extLst>
              <a:ext uri="{FF2B5EF4-FFF2-40B4-BE49-F238E27FC236}">
                <a16:creationId xmlns:a16="http://schemas.microsoft.com/office/drawing/2014/main" id="{F84506B1-4BE2-A445-8DE9-D4575C3F1AA8}"/>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D9C58E6-6A77-E740-8A67-6AE88D1333BD}"/>
              </a:ext>
            </a:extLst>
          </p:cNvPr>
          <p:cNvSpPr>
            <a:spLocks noGrp="1"/>
          </p:cNvSpPr>
          <p:nvPr>
            <p:ph type="subTitle" idx="1" hasCustomPrompt="1"/>
          </p:nvPr>
        </p:nvSpPr>
        <p:spPr>
          <a:xfrm>
            <a:off x="432000" y="1697100"/>
            <a:ext cx="5350894" cy="3722957"/>
          </a:xfrm>
          <a:solidFill>
            <a:srgbClr val="00AEEF">
              <a:alpha val="2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sp>
        <p:nvSpPr>
          <p:cNvPr id="13" name="Text Placeholder 3">
            <a:extLst>
              <a:ext uri="{FF2B5EF4-FFF2-40B4-BE49-F238E27FC236}">
                <a16:creationId xmlns:a16="http://schemas.microsoft.com/office/drawing/2014/main" id="{4EA8AFAC-6634-9D44-9B66-82447A5FC944}"/>
              </a:ext>
            </a:extLst>
          </p:cNvPr>
          <p:cNvSpPr>
            <a:spLocks noGrp="1"/>
          </p:cNvSpPr>
          <p:nvPr>
            <p:ph type="body" sz="quarter" idx="13" hasCustomPrompt="1"/>
          </p:nvPr>
        </p:nvSpPr>
        <p:spPr>
          <a:xfrm>
            <a:off x="6318334" y="1743791"/>
            <a:ext cx="5351463" cy="3722688"/>
          </a:xfrm>
          <a:solidFill>
            <a:srgbClr val="00AEEF">
              <a:alpha val="25000"/>
            </a:srgbClr>
          </a:solidFill>
        </p:spPr>
        <p:txBody>
          <a:bodyPr lIns="180000" tIns="180000" bIns="72000"/>
          <a:lstStyle>
            <a:lvl1pPr marL="342000" indent="-342000">
              <a:buClr>
                <a:srgbClr val="00AEEF"/>
              </a:buClr>
              <a:buFont typeface="Wingdings" pitchFamily="2" charset="2"/>
              <a:buChar char="§"/>
              <a:defRPr lang="en-US" sz="3200" b="0" i="0" kern="1200" baseline="0" dirty="0" smtClean="0">
                <a:solidFill>
                  <a:schemeClr val="tx1"/>
                </a:solidFill>
                <a:latin typeface="Univers Next Pro" panose="020B0503030202020203" pitchFamily="34" charset="77"/>
                <a:ea typeface="+mn-ea"/>
                <a:cs typeface="Univers" panose="020F0502020204030204" pitchFamily="34" charset="0"/>
              </a:defRPr>
            </a:lvl1pPr>
            <a:lvl2pPr marL="792000" indent="-342000">
              <a:buClr>
                <a:srgbClr val="999999"/>
              </a:buClr>
              <a:buFont typeface="Wingdings" pitchFamily="2" charset="2"/>
              <a:buChar char="§"/>
              <a:defRPr lang="en-US" sz="2800" b="0" i="0" kern="1200" dirty="0" smtClean="0">
                <a:solidFill>
                  <a:schemeClr val="tx1"/>
                </a:solidFill>
                <a:latin typeface="Univers Next Pro" panose="020B0503030202020203" pitchFamily="34" charset="77"/>
                <a:ea typeface="+mn-ea"/>
                <a:cs typeface="Univers" panose="020F0502020204030204" pitchFamily="34" charset="0"/>
              </a:defRPr>
            </a:lvl2pPr>
            <a:lvl3pPr marL="1198800" indent="-284400">
              <a:buClr>
                <a:srgbClr val="00AEEF"/>
              </a:buClr>
              <a:buFont typeface="Wingdings" pitchFamily="2" charset="2"/>
              <a:buChar char="§"/>
              <a:defRPr lang="en-US" sz="2400" b="0" i="0" kern="1200" dirty="0" smtClean="0">
                <a:solidFill>
                  <a:schemeClr val="tx1"/>
                </a:solidFill>
                <a:latin typeface="Univers Next Pro" panose="020B0503030202020203" pitchFamily="34" charset="77"/>
                <a:ea typeface="+mn-ea"/>
                <a:cs typeface="Univers" panose="020F0502020204030204" pitchFamily="34" charset="0"/>
              </a:defRPr>
            </a:lvl3pPr>
            <a:lvl4pPr marL="1656000" indent="-284400">
              <a:buClr>
                <a:srgbClr val="999999"/>
              </a:buClr>
              <a:buFont typeface="Wingdings" pitchFamily="2" charset="2"/>
              <a:buChar char="§"/>
              <a:defRPr lang="en-US" sz="2000" b="0" i="0" kern="1200" dirty="0">
                <a:solidFill>
                  <a:schemeClr val="tx1"/>
                </a:solidFill>
                <a:latin typeface="Univers Next Pro" panose="020B0503030202020203" pitchFamily="34" charset="77"/>
                <a:ea typeface="+mn-ea"/>
                <a:cs typeface="Univers" panose="020F0502020204030204" pitchFamily="34" charset="0"/>
              </a:defRPr>
            </a:lvl4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A picture containing drawing&#10;&#10;Description automatically generated">
            <a:extLst>
              <a:ext uri="{FF2B5EF4-FFF2-40B4-BE49-F238E27FC236}">
                <a16:creationId xmlns:a16="http://schemas.microsoft.com/office/drawing/2014/main" id="{DE2BF188-8574-4CF0-9C2C-A22D7FCF2AE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840536" y="5778558"/>
            <a:ext cx="5351464" cy="1150647"/>
          </a:xfrm>
          <a:prstGeom prst="rect">
            <a:avLst/>
          </a:prstGeom>
        </p:spPr>
      </p:pic>
    </p:spTree>
    <p:extLst>
      <p:ext uri="{BB962C8B-B14F-4D97-AF65-F5344CB8AC3E}">
        <p14:creationId xmlns:p14="http://schemas.microsoft.com/office/powerpoint/2010/main" val="21003489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Simple text">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2786F8ED-6F66-BE45-ADC6-D6BC0CEF0183}"/>
              </a:ext>
            </a:extLst>
          </p:cNvPr>
          <p:cNvSpPr>
            <a:spLocks noGrp="1"/>
          </p:cNvSpPr>
          <p:nvPr>
            <p:ph type="body" sz="quarter" idx="11" hasCustomPrompt="1"/>
          </p:nvPr>
        </p:nvSpPr>
        <p:spPr>
          <a:xfrm>
            <a:off x="360000" y="1652580"/>
            <a:ext cx="10858500" cy="4092575"/>
          </a:xfrm>
        </p:spPr>
        <p:txBody>
          <a:bodyPr tIns="180000"/>
          <a:lstStyle>
            <a:lvl1pPr marL="457200" indent="-457200">
              <a:spcAft>
                <a:spcPts val="1000"/>
              </a:spcAft>
              <a:buClr>
                <a:srgbClr val="00AEEF"/>
              </a:buClr>
              <a:buFont typeface="Wingdings" pitchFamily="2" charset="2"/>
              <a:buChar char="§"/>
              <a:defRPr/>
            </a:lvl1pPr>
            <a:lvl2pPr marL="800100" indent="-342900">
              <a:buClr>
                <a:schemeClr val="tx1"/>
              </a:buClr>
              <a:buFont typeface="Wingdings" pitchFamily="2" charset="2"/>
              <a:buChar char="§"/>
              <a:defRPr/>
            </a:lvl2pPr>
            <a:lvl3pPr marL="1143000" indent="-228600">
              <a:buClr>
                <a:srgbClr val="00AEEF"/>
              </a:buClr>
              <a:buFont typeface="Wingdings" pitchFamily="2" charset="2"/>
              <a:buChar char="§"/>
              <a:defRPr/>
            </a:lvl3pPr>
            <a:lvl4pPr marL="1600200" indent="-228600">
              <a:buClr>
                <a:schemeClr val="tx1"/>
              </a:buClr>
              <a:buFont typeface="Wingdings" pitchFamily="2" charset="2"/>
              <a:buChar char="§"/>
              <a:defRPr/>
            </a:lvl4pPr>
            <a:lvl5pPr marL="2114550" indent="-285750">
              <a:buClr>
                <a:srgbClr val="00AEEF"/>
              </a:buClr>
              <a:buFont typeface="Wingdings" pitchFamily="2" charset="2"/>
              <a:buChar char="§"/>
              <a:defRPr/>
            </a:lvl5pPr>
          </a:lstStyle>
          <a:p>
            <a:pPr lvl="0"/>
            <a:r>
              <a:rPr lang="en-US" b="0" i="0" dirty="0">
                <a:latin typeface="Univers Next Pro" panose="020B0503030202020203" pitchFamily="34" charset="77"/>
                <a:cs typeface="Univers" panose="020F0502020204030204" pitchFamily="34" charset="0"/>
              </a:rPr>
              <a:t>Click to add engaging text</a:t>
            </a:r>
          </a:p>
          <a:p>
            <a:pPr lvl="0"/>
            <a:r>
              <a:rPr lang="en-US" b="0" i="0" dirty="0">
                <a:latin typeface="Univers Next Pro" panose="020B0503030202020203" pitchFamily="34" charset="77"/>
                <a:cs typeface="Univers" panose="020F0502020204030204" pitchFamily="34" charset="0"/>
              </a:rPr>
              <a:t>And some more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a:p>
            <a:pPr lvl="4"/>
            <a:endParaRPr lang="en-US" b="0" i="0" dirty="0">
              <a:latin typeface="Univers Next Pro" panose="020B0503030202020203" pitchFamily="34" charset="77"/>
              <a:cs typeface="Univers" panose="020F0502020204030204" pitchFamily="34" charset="0"/>
            </a:endParaRPr>
          </a:p>
        </p:txBody>
      </p:sp>
      <p:cxnSp>
        <p:nvCxnSpPr>
          <p:cNvPr id="6" name="Straight Connector 5">
            <a:extLst>
              <a:ext uri="{FF2B5EF4-FFF2-40B4-BE49-F238E27FC236}">
                <a16:creationId xmlns:a16="http://schemas.microsoft.com/office/drawing/2014/main" id="{032FFBB5-AF36-DC41-B7D2-D1C8564792E3}"/>
              </a:ext>
            </a:extLst>
          </p:cNvPr>
          <p:cNvCxnSpPr>
            <a:cxnSpLocks/>
          </p:cNvCxnSpPr>
          <p:nvPr userDrawn="1"/>
        </p:nvCxnSpPr>
        <p:spPr>
          <a:xfrm flipV="1">
            <a:off x="16519" y="1391521"/>
            <a:ext cx="12175481" cy="42699"/>
          </a:xfrm>
          <a:prstGeom prst="line">
            <a:avLst/>
          </a:prstGeom>
          <a:ln w="44450" cmpd="sng">
            <a:solidFill>
              <a:srgbClr val="00AEEF"/>
            </a:solidFill>
            <a:prstDash val="lgDash"/>
          </a:ln>
        </p:spPr>
        <p:style>
          <a:lnRef idx="1">
            <a:schemeClr val="accent1"/>
          </a:lnRef>
          <a:fillRef idx="0">
            <a:schemeClr val="accent1"/>
          </a:fillRef>
          <a:effectRef idx="0">
            <a:schemeClr val="accent1"/>
          </a:effectRef>
          <a:fontRef idx="minor">
            <a:schemeClr val="tx1"/>
          </a:fontRef>
        </p:style>
      </p:cxnSp>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spTree>
    <p:extLst>
      <p:ext uri="{BB962C8B-B14F-4D97-AF65-F5344CB8AC3E}">
        <p14:creationId xmlns:p14="http://schemas.microsoft.com/office/powerpoint/2010/main" val="4721662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_Simple text">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A965B56-7434-4F4E-9C33-F1D3F131942D}"/>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rgbClr val="00AEEF"/>
                </a:solidFill>
                <a:latin typeface="Univers Next Pro Condensed" panose="020B0906030202020203" pitchFamily="34" charset="0"/>
              </a:defRPr>
            </a:lvl1pPr>
          </a:lstStyle>
          <a:p>
            <a:r>
              <a:rPr lang="en-US" dirty="0"/>
              <a:t> add headline here</a:t>
            </a:r>
            <a:endParaRPr lang="en-GB" dirty="0"/>
          </a:p>
        </p:txBody>
      </p:sp>
      <p:pic>
        <p:nvPicPr>
          <p:cNvPr id="9" name="Picture 8" descr="A picture containing drawing&#10;&#10;Description automatically generated">
            <a:extLst>
              <a:ext uri="{FF2B5EF4-FFF2-40B4-BE49-F238E27FC236}">
                <a16:creationId xmlns:a16="http://schemas.microsoft.com/office/drawing/2014/main" id="{45E98885-D580-4C7F-9EFC-0BD05E644B85}"/>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15200" y="5918718"/>
            <a:ext cx="4876800" cy="1048587"/>
          </a:xfrm>
          <a:prstGeom prst="rect">
            <a:avLst/>
          </a:prstGeom>
        </p:spPr>
      </p:pic>
    </p:spTree>
    <p:extLst>
      <p:ext uri="{BB962C8B-B14F-4D97-AF65-F5344CB8AC3E}">
        <p14:creationId xmlns:p14="http://schemas.microsoft.com/office/powerpoint/2010/main" val="355814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4 causes Happy Healthy">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30/04/2020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Happy, healthy lives </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5" name="Picture 4" descr="A group of people posing for the camera&#10;&#10;Description automatically generated">
            <a:extLst>
              <a:ext uri="{FF2B5EF4-FFF2-40B4-BE49-F238E27FC236}">
                <a16:creationId xmlns:a16="http://schemas.microsoft.com/office/drawing/2014/main" id="{B521DE52-F672-42FF-B152-EAC43626C1AF}"/>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6764" r="16762"/>
          <a:stretch/>
        </p:blipFill>
        <p:spPr>
          <a:xfrm>
            <a:off x="7555613" y="1724410"/>
            <a:ext cx="3722958" cy="3733747"/>
          </a:xfrm>
          <a:prstGeom prst="rect">
            <a:avLst/>
          </a:prstGeom>
        </p:spPr>
      </p:pic>
      <p:pic>
        <p:nvPicPr>
          <p:cNvPr id="14" name="Picture 13" descr="A close up of a logo&#10;&#10;Description automatically generated">
            <a:extLst>
              <a:ext uri="{FF2B5EF4-FFF2-40B4-BE49-F238E27FC236}">
                <a16:creationId xmlns:a16="http://schemas.microsoft.com/office/drawing/2014/main" id="{EFAD32A9-DA84-4E54-8571-875AEEB0F524}"/>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318081897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4 causes Education">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30/04/2020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education</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1" name="Picture 10">
            <a:extLst>
              <a:ext uri="{FF2B5EF4-FFF2-40B4-BE49-F238E27FC236}">
                <a16:creationId xmlns:a16="http://schemas.microsoft.com/office/drawing/2014/main" id="{FF10F82B-DCE9-D446-8716-17CA4294A431}"/>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318334" y="5864401"/>
            <a:ext cx="5873666" cy="993599"/>
          </a:xfrm>
          <a:prstGeom prst="rect">
            <a:avLst/>
          </a:prstGeom>
        </p:spPr>
      </p:pic>
      <p:pic>
        <p:nvPicPr>
          <p:cNvPr id="8" name="Picture 7" descr="A picture containing grass, outdoor, building, man&#10;&#10;Description automatically generated">
            <a:extLst>
              <a:ext uri="{FF2B5EF4-FFF2-40B4-BE49-F238E27FC236}">
                <a16:creationId xmlns:a16="http://schemas.microsoft.com/office/drawing/2014/main" id="{4F095093-BD19-4072-9C47-B89A1EA671AB}"/>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16488" t="216" r="15901" b="-216"/>
          <a:stretch/>
        </p:blipFill>
        <p:spPr>
          <a:xfrm>
            <a:off x="7551452" y="1715768"/>
            <a:ext cx="3802348" cy="3749196"/>
          </a:xfrm>
          <a:prstGeom prst="rect">
            <a:avLst/>
          </a:prstGeom>
        </p:spPr>
      </p:pic>
    </p:spTree>
    <p:extLst>
      <p:ext uri="{BB962C8B-B14F-4D97-AF65-F5344CB8AC3E}">
        <p14:creationId xmlns:p14="http://schemas.microsoft.com/office/powerpoint/2010/main" val="351905500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4 causes Children on the mov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30/04/2020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Children on the move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12" name="Picture 11" descr="A couple of people posing for the camera&#10;&#10;Description automatically generated">
            <a:extLst>
              <a:ext uri="{FF2B5EF4-FFF2-40B4-BE49-F238E27FC236}">
                <a16:creationId xmlns:a16="http://schemas.microsoft.com/office/drawing/2014/main" id="{628FD798-F96A-47F7-91FA-9B23B97FB8F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7737657" y="1733030"/>
            <a:ext cx="3622280" cy="3733449"/>
          </a:xfrm>
          <a:prstGeom prst="rect">
            <a:avLst/>
          </a:prstGeom>
        </p:spPr>
      </p:pic>
      <p:pic>
        <p:nvPicPr>
          <p:cNvPr id="21" name="Picture 20" descr="A close up of a logo&#10;&#10;Description automatically generated">
            <a:extLst>
              <a:ext uri="{FF2B5EF4-FFF2-40B4-BE49-F238E27FC236}">
                <a16:creationId xmlns:a16="http://schemas.microsoft.com/office/drawing/2014/main" id="{BD4E0E52-D9BA-44A7-BC31-28D13E38C467}"/>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95634" y="5790406"/>
            <a:ext cx="5296365" cy="1138800"/>
          </a:xfrm>
          <a:prstGeom prst="rect">
            <a:avLst/>
          </a:prstGeom>
        </p:spPr>
      </p:pic>
    </p:spTree>
    <p:extLst>
      <p:ext uri="{BB962C8B-B14F-4D97-AF65-F5344CB8AC3E}">
        <p14:creationId xmlns:p14="http://schemas.microsoft.com/office/powerpoint/2010/main" val="276964221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4 causes Ending violence">
    <p:bg>
      <p:bgPr>
        <a:solidFill>
          <a:srgbClr val="00AEEF"/>
        </a:solidFill>
        <a:effectLst/>
      </p:bgPr>
    </p:bg>
    <p:spTree>
      <p:nvGrpSpPr>
        <p:cNvPr id="1" name=""/>
        <p:cNvGrpSpPr/>
        <p:nvPr/>
      </p:nvGrpSpPr>
      <p:grpSpPr>
        <a:xfrm>
          <a:off x="0" y="0"/>
          <a:ext cx="0" cy="0"/>
          <a:chOff x="0" y="0"/>
          <a:chExt cx="0" cy="0"/>
        </a:xfrm>
      </p:grpSpPr>
      <p:sp>
        <p:nvSpPr>
          <p:cNvPr id="18" name="Date Placeholder 3">
            <a:extLst>
              <a:ext uri="{FF2B5EF4-FFF2-40B4-BE49-F238E27FC236}">
                <a16:creationId xmlns:a16="http://schemas.microsoft.com/office/drawing/2014/main" id="{B485FB32-7577-A147-BB4B-6D806D53DF3C}"/>
              </a:ext>
            </a:extLst>
          </p:cNvPr>
          <p:cNvSpPr>
            <a:spLocks noGrp="1"/>
          </p:cNvSpPr>
          <p:nvPr>
            <p:ph type="dt" sz="half" idx="10"/>
          </p:nvPr>
        </p:nvSpPr>
        <p:spPr>
          <a:xfrm>
            <a:off x="480000" y="5733256"/>
            <a:ext cx="2844800" cy="331932"/>
          </a:xfrm>
        </p:spPr>
        <p:txBody>
          <a:bodyPr/>
          <a:lstStyle>
            <a:lvl1pPr>
              <a:defRPr>
                <a:solidFill>
                  <a:schemeClr val="bg1"/>
                </a:solidFill>
              </a:defRPr>
            </a:lvl1pPr>
          </a:lstStyle>
          <a:p>
            <a:fld id="{994ABF6D-B116-48FA-8A85-4C24104CDDB3}" type="datetimeFigureOut">
              <a:rPr lang="en-GB" smtClean="0"/>
              <a:pPr/>
              <a:t>30/04/2020</a:t>
            </a:fld>
            <a:endParaRPr lang="en-GB" dirty="0"/>
          </a:p>
        </p:txBody>
      </p:sp>
      <p:sp>
        <p:nvSpPr>
          <p:cNvPr id="19" name="Footer Placeholder 4">
            <a:extLst>
              <a:ext uri="{FF2B5EF4-FFF2-40B4-BE49-F238E27FC236}">
                <a16:creationId xmlns:a16="http://schemas.microsoft.com/office/drawing/2014/main" id="{F80C1448-6D5C-D548-83B1-64417ADD64CE}"/>
              </a:ext>
            </a:extLst>
          </p:cNvPr>
          <p:cNvSpPr>
            <a:spLocks noGrp="1"/>
          </p:cNvSpPr>
          <p:nvPr>
            <p:ph type="ftr" sz="quarter" idx="11"/>
          </p:nvPr>
        </p:nvSpPr>
        <p:spPr>
          <a:xfrm>
            <a:off x="480000" y="6079572"/>
            <a:ext cx="3190744" cy="301756"/>
          </a:xfrm>
        </p:spPr>
        <p:txBody>
          <a:bodyPr/>
          <a:lstStyle>
            <a:lvl1pPr algn="l">
              <a:defRPr>
                <a:solidFill>
                  <a:schemeClr val="bg1"/>
                </a:solidFill>
              </a:defRPr>
            </a:lvl1pPr>
          </a:lstStyle>
          <a:p>
            <a:endParaRPr lang="en-GB" dirty="0"/>
          </a:p>
        </p:txBody>
      </p:sp>
      <p:sp>
        <p:nvSpPr>
          <p:cNvPr id="20" name="Slide Number Placeholder 5">
            <a:extLst>
              <a:ext uri="{FF2B5EF4-FFF2-40B4-BE49-F238E27FC236}">
                <a16:creationId xmlns:a16="http://schemas.microsoft.com/office/drawing/2014/main" id="{C82639CE-23BC-4D41-9E2A-BB319EB57FBE}"/>
              </a:ext>
            </a:extLst>
          </p:cNvPr>
          <p:cNvSpPr>
            <a:spLocks noGrp="1"/>
          </p:cNvSpPr>
          <p:nvPr>
            <p:ph type="sldNum" sz="quarter" idx="12"/>
          </p:nvPr>
        </p:nvSpPr>
        <p:spPr>
          <a:xfrm>
            <a:off x="480000" y="6381328"/>
            <a:ext cx="2844800" cy="274324"/>
          </a:xfrm>
        </p:spPr>
        <p:txBody>
          <a:bodyPr/>
          <a:lstStyle>
            <a:lvl1pPr>
              <a:defRPr>
                <a:solidFill>
                  <a:schemeClr val="bg1"/>
                </a:solidFill>
              </a:defRPr>
            </a:lvl1pPr>
          </a:lstStyle>
          <a:p>
            <a:pPr algn="l"/>
            <a:fld id="{1099AA68-E695-4F58-BEEE-DDF7D9F5029C}" type="slidenum">
              <a:rPr lang="en-GB" smtClean="0"/>
              <a:pPr algn="l"/>
              <a:t>‹#›</a:t>
            </a:fld>
            <a:endParaRPr lang="en-GB" dirty="0"/>
          </a:p>
        </p:txBody>
      </p:sp>
      <p:sp>
        <p:nvSpPr>
          <p:cNvPr id="22" name="Title 1">
            <a:extLst>
              <a:ext uri="{FF2B5EF4-FFF2-40B4-BE49-F238E27FC236}">
                <a16:creationId xmlns:a16="http://schemas.microsoft.com/office/drawing/2014/main" id="{57831B11-FE25-2B4D-9760-E3A4BEB904D1}"/>
              </a:ext>
            </a:extLst>
          </p:cNvPr>
          <p:cNvSpPr>
            <a:spLocks noGrp="1"/>
          </p:cNvSpPr>
          <p:nvPr>
            <p:ph type="ctrTitle" hasCustomPrompt="1"/>
          </p:nvPr>
        </p:nvSpPr>
        <p:spPr>
          <a:xfrm>
            <a:off x="360000" y="261444"/>
            <a:ext cx="11247587" cy="877104"/>
          </a:xfrm>
        </p:spPr>
        <p:txBody>
          <a:bodyPr anchor="b">
            <a:normAutofit/>
          </a:bodyPr>
          <a:lstStyle>
            <a:lvl1pPr algn="l">
              <a:defRPr sz="4800" cap="all" spc="400" baseline="0">
                <a:solidFill>
                  <a:schemeClr val="bg1"/>
                </a:solidFill>
                <a:highlight>
                  <a:srgbClr val="000000"/>
                </a:highlight>
                <a:latin typeface="Univers Next Pro Condensed" panose="020B0906030202020203" pitchFamily="34" charset="0"/>
              </a:defRPr>
            </a:lvl1pPr>
          </a:lstStyle>
          <a:p>
            <a:r>
              <a:rPr lang="en-US" dirty="0"/>
              <a:t> Ending violence</a:t>
            </a:r>
            <a:endParaRPr lang="en-GB" dirty="0"/>
          </a:p>
        </p:txBody>
      </p:sp>
      <p:cxnSp>
        <p:nvCxnSpPr>
          <p:cNvPr id="23" name="Straight Connector 22">
            <a:extLst>
              <a:ext uri="{FF2B5EF4-FFF2-40B4-BE49-F238E27FC236}">
                <a16:creationId xmlns:a16="http://schemas.microsoft.com/office/drawing/2014/main" id="{E170F6DF-87C8-8C4D-AD78-CBC99F743898}"/>
              </a:ext>
            </a:extLst>
          </p:cNvPr>
          <p:cNvCxnSpPr>
            <a:cxnSpLocks/>
          </p:cNvCxnSpPr>
          <p:nvPr userDrawn="1"/>
        </p:nvCxnSpPr>
        <p:spPr>
          <a:xfrm flipV="1">
            <a:off x="16519" y="1391521"/>
            <a:ext cx="12175481" cy="42699"/>
          </a:xfrm>
          <a:prstGeom prst="line">
            <a:avLst/>
          </a:prstGeom>
          <a:ln w="44450" cmpd="sng">
            <a:solidFill>
              <a:schemeClr val="bg1"/>
            </a:solidFill>
            <a:prstDash val="lgDash"/>
          </a:ln>
        </p:spPr>
        <p:style>
          <a:lnRef idx="1">
            <a:schemeClr val="accent1"/>
          </a:lnRef>
          <a:fillRef idx="0">
            <a:schemeClr val="accent1"/>
          </a:fillRef>
          <a:effectRef idx="0">
            <a:schemeClr val="accent1"/>
          </a:effectRef>
          <a:fontRef idx="minor">
            <a:schemeClr val="tx1"/>
          </a:fontRef>
        </p:style>
      </p:cxnSp>
      <p:sp>
        <p:nvSpPr>
          <p:cNvPr id="10" name="Subtitle 2">
            <a:extLst>
              <a:ext uri="{FF2B5EF4-FFF2-40B4-BE49-F238E27FC236}">
                <a16:creationId xmlns:a16="http://schemas.microsoft.com/office/drawing/2014/main" id="{1E0ECEF6-2497-0248-9835-35DF171E2222}"/>
              </a:ext>
            </a:extLst>
          </p:cNvPr>
          <p:cNvSpPr>
            <a:spLocks noGrp="1"/>
          </p:cNvSpPr>
          <p:nvPr>
            <p:ph type="subTitle" idx="1" hasCustomPrompt="1"/>
          </p:nvPr>
        </p:nvSpPr>
        <p:spPr>
          <a:xfrm>
            <a:off x="431998" y="1735200"/>
            <a:ext cx="6393600" cy="3722957"/>
          </a:xfrm>
          <a:solidFill>
            <a:srgbClr val="FFFFFF">
              <a:alpha val="75000"/>
            </a:srgbClr>
          </a:solidFill>
        </p:spPr>
        <p:txBody>
          <a:bodyPr lIns="180000" tIns="180000" bIns="72000">
            <a:normAutofit/>
          </a:bodyPr>
          <a:lstStyle>
            <a:lvl1pPr marL="342900" indent="-342900" algn="l">
              <a:buClr>
                <a:srgbClr val="00AEEF"/>
              </a:buClr>
              <a:buFont typeface="Wingdings" panose="05000000000000000000" pitchFamily="2" charset="2"/>
              <a:buChar char="§"/>
              <a:defRPr sz="3200" baseline="0">
                <a:latin typeface="Arial" panose="020B0604020202020204" pitchFamily="34" charset="0"/>
                <a:cs typeface="Arial" panose="020B0604020202020204" pitchFamily="34" charset="0"/>
              </a:defRPr>
            </a:lvl1pPr>
            <a:lvl2pPr marL="800100" indent="-342900" algn="l">
              <a:buClr>
                <a:srgbClr val="999999"/>
              </a:buClr>
              <a:buFont typeface="Wingdings" panose="05000000000000000000" pitchFamily="2" charset="2"/>
              <a:buChar char="§"/>
              <a:defRPr sz="2800"/>
            </a:lvl2pPr>
            <a:lvl3pPr marL="1200150" indent="-285750" algn="l">
              <a:buClr>
                <a:srgbClr val="00AEEF"/>
              </a:buClr>
              <a:buFont typeface="Wingdings" panose="05000000000000000000" pitchFamily="2" charset="2"/>
              <a:buChar char="§"/>
              <a:defRPr sz="2400"/>
            </a:lvl3pPr>
            <a:lvl4pPr marL="1657350" indent="-285750" algn="l">
              <a:buClr>
                <a:srgbClr val="999999"/>
              </a:buClr>
              <a:buFont typeface="Wingdings" panose="05000000000000000000" pitchFamily="2" charset="2"/>
              <a:buChar char="§"/>
              <a:defRPr sz="2000"/>
            </a:lvl4pPr>
            <a:lvl5pPr marL="2114550" indent="-285750" algn="l">
              <a:buClr>
                <a:srgbClr val="00AEEF"/>
              </a:buClr>
              <a:buFont typeface="Wingdings" panose="05000000000000000000" pitchFamily="2" charset="2"/>
              <a:buChar char="§"/>
              <a:defRPr sz="20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b="0" i="0" dirty="0">
                <a:latin typeface="Univers Next Pro" panose="020B0503030202020203" pitchFamily="34" charset="77"/>
                <a:cs typeface="Univers" panose="020F0502020204030204" pitchFamily="34" charset="0"/>
              </a:rPr>
              <a:t>Click to edit text</a:t>
            </a:r>
          </a:p>
          <a:p>
            <a:pPr lvl="1"/>
            <a:r>
              <a:rPr lang="en-US" b="0" i="0" dirty="0">
                <a:latin typeface="Univers Next Pro" panose="020B0503030202020203" pitchFamily="34" charset="77"/>
                <a:cs typeface="Univers" panose="020F0502020204030204" pitchFamily="34" charset="0"/>
              </a:rPr>
              <a:t>Second level</a:t>
            </a:r>
          </a:p>
          <a:p>
            <a:pPr lvl="2"/>
            <a:r>
              <a:rPr lang="en-US" b="0" i="0" dirty="0">
                <a:latin typeface="Univers Next Pro" panose="020B0503030202020203" pitchFamily="34" charset="77"/>
                <a:cs typeface="Univers" panose="020F0502020204030204" pitchFamily="34" charset="0"/>
              </a:rPr>
              <a:t>Third level</a:t>
            </a:r>
          </a:p>
          <a:p>
            <a:pPr lvl="3"/>
            <a:r>
              <a:rPr lang="en-US" b="0" i="0" dirty="0">
                <a:latin typeface="Univers Next Pro" panose="020B0503030202020203" pitchFamily="34" charset="77"/>
                <a:cs typeface="Univers" panose="020F0502020204030204" pitchFamily="34" charset="0"/>
              </a:rPr>
              <a:t>Fourth level</a:t>
            </a:r>
          </a:p>
        </p:txBody>
      </p:sp>
      <p:pic>
        <p:nvPicPr>
          <p:cNvPr id="3" name="Picture 2" descr="Two people sitting on a bench&#10;&#10;Description automatically generated">
            <a:extLst>
              <a:ext uri="{FF2B5EF4-FFF2-40B4-BE49-F238E27FC236}">
                <a16:creationId xmlns:a16="http://schemas.microsoft.com/office/drawing/2014/main" id="{FE552C36-7447-4782-9DB5-5F5C5C254015}"/>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6035" r="16847" b="3412"/>
          <a:stretch/>
        </p:blipFill>
        <p:spPr>
          <a:xfrm>
            <a:off x="7475252" y="1735201"/>
            <a:ext cx="3859497" cy="3702722"/>
          </a:xfrm>
          <a:prstGeom prst="rect">
            <a:avLst/>
          </a:prstGeom>
        </p:spPr>
      </p:pic>
      <p:pic>
        <p:nvPicPr>
          <p:cNvPr id="12" name="Picture 11" descr="A close up of a logo&#10;&#10;Description automatically generated">
            <a:extLst>
              <a:ext uri="{FF2B5EF4-FFF2-40B4-BE49-F238E27FC236}">
                <a16:creationId xmlns:a16="http://schemas.microsoft.com/office/drawing/2014/main" id="{7D60D268-A37E-4873-ADD6-D87A1B4FE0DA}"/>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37807097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Blank for image 1">
    <p:spTree>
      <p:nvGrpSpPr>
        <p:cNvPr id="1" name=""/>
        <p:cNvGrpSpPr/>
        <p:nvPr/>
      </p:nvGrpSpPr>
      <p:grpSpPr>
        <a:xfrm>
          <a:off x="0" y="0"/>
          <a:ext cx="0" cy="0"/>
          <a:chOff x="0" y="0"/>
          <a:chExt cx="0" cy="0"/>
        </a:xfrm>
      </p:grpSpPr>
      <p:sp>
        <p:nvSpPr>
          <p:cNvPr id="7" name="Picture Placeholder 2"/>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picture containing drawing&#10;&#10;Description automatically generated">
            <a:extLst>
              <a:ext uri="{FF2B5EF4-FFF2-40B4-BE49-F238E27FC236}">
                <a16:creationId xmlns:a16="http://schemas.microsoft.com/office/drawing/2014/main" id="{425E6D96-4DCE-41CA-BA4F-464C2E9E478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15200" y="5880618"/>
            <a:ext cx="4876800" cy="1048587"/>
          </a:xfrm>
          <a:prstGeom prst="rect">
            <a:avLst/>
          </a:prstGeom>
        </p:spPr>
      </p:pic>
    </p:spTree>
    <p:extLst>
      <p:ext uri="{BB962C8B-B14F-4D97-AF65-F5344CB8AC3E}">
        <p14:creationId xmlns:p14="http://schemas.microsoft.com/office/powerpoint/2010/main" val="420405943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for image 2">
    <p:bg>
      <p:bgPr>
        <a:solidFill>
          <a:srgbClr val="00AEEF"/>
        </a:solidFill>
        <a:effectLst/>
      </p:bgPr>
    </p:bg>
    <p:spTree>
      <p:nvGrpSpPr>
        <p:cNvPr id="1" name=""/>
        <p:cNvGrpSpPr/>
        <p:nvPr/>
      </p:nvGrpSpPr>
      <p:grpSpPr>
        <a:xfrm>
          <a:off x="0" y="0"/>
          <a:ext cx="0" cy="0"/>
          <a:chOff x="0" y="0"/>
          <a:chExt cx="0" cy="0"/>
        </a:xfrm>
      </p:grpSpPr>
      <p:sp>
        <p:nvSpPr>
          <p:cNvPr id="10" name="Picture Placeholder 2">
            <a:extLst>
              <a:ext uri="{FF2B5EF4-FFF2-40B4-BE49-F238E27FC236}">
                <a16:creationId xmlns:a16="http://schemas.microsoft.com/office/drawing/2014/main" id="{23B984DF-36DE-8345-B1A1-A68E2E856EEA}"/>
              </a:ext>
            </a:extLst>
          </p:cNvPr>
          <p:cNvSpPr>
            <a:spLocks noGrp="1"/>
          </p:cNvSpPr>
          <p:nvPr>
            <p:ph type="pic" idx="13"/>
          </p:nvPr>
        </p:nvSpPr>
        <p:spPr>
          <a:xfrm>
            <a:off x="12996" y="0"/>
            <a:ext cx="12179003" cy="5458932"/>
          </a:xfrm>
        </p:spPr>
        <p:txBody>
          <a:bodyPr/>
          <a:lstStyle>
            <a:lvl1pPr marL="0" indent="0">
              <a:buNone/>
              <a:defRPr sz="3200" b="0" i="0">
                <a:latin typeface="Univers Next Pro Light" panose="020B0403030202020203" pitchFamily="34" charset="77"/>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dirty="0"/>
          </a:p>
        </p:txBody>
      </p:sp>
      <p:pic>
        <p:nvPicPr>
          <p:cNvPr id="4" name="Picture 3" descr="A close up of a logo&#10;&#10;Description automatically generated">
            <a:extLst>
              <a:ext uri="{FF2B5EF4-FFF2-40B4-BE49-F238E27FC236}">
                <a16:creationId xmlns:a16="http://schemas.microsoft.com/office/drawing/2014/main" id="{BF6686CD-E16A-403A-BB1C-57EA4332C3BE}"/>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20546807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Blank 1">
    <p:spTree>
      <p:nvGrpSpPr>
        <p:cNvPr id="1" name=""/>
        <p:cNvGrpSpPr/>
        <p:nvPr/>
      </p:nvGrpSpPr>
      <p:grpSpPr>
        <a:xfrm>
          <a:off x="0" y="0"/>
          <a:ext cx="0" cy="0"/>
          <a:chOff x="0" y="0"/>
          <a:chExt cx="0" cy="0"/>
        </a:xfrm>
      </p:grpSpPr>
      <p:pic>
        <p:nvPicPr>
          <p:cNvPr id="4" name="Picture 3" descr="A picture containing drawing&#10;&#10;Description automatically generated">
            <a:extLst>
              <a:ext uri="{FF2B5EF4-FFF2-40B4-BE49-F238E27FC236}">
                <a16:creationId xmlns:a16="http://schemas.microsoft.com/office/drawing/2014/main" id="{1A6F3383-7C34-4D42-80FD-7F7F8364F2A3}"/>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315200" y="5794893"/>
            <a:ext cx="4876800" cy="1048587"/>
          </a:xfrm>
          <a:prstGeom prst="rect">
            <a:avLst/>
          </a:prstGeom>
        </p:spPr>
      </p:pic>
    </p:spTree>
    <p:extLst>
      <p:ext uri="{BB962C8B-B14F-4D97-AF65-F5344CB8AC3E}">
        <p14:creationId xmlns:p14="http://schemas.microsoft.com/office/powerpoint/2010/main" val="160245845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Blank 2">
    <p:bg>
      <p:bgPr>
        <a:solidFill>
          <a:srgbClr val="00AEEF"/>
        </a:solidFill>
        <a:effectLst/>
      </p:bgPr>
    </p:bg>
    <p:spTree>
      <p:nvGrpSpPr>
        <p:cNvPr id="1" name=""/>
        <p:cNvGrpSpPr/>
        <p:nvPr/>
      </p:nvGrpSpPr>
      <p:grpSpPr>
        <a:xfrm>
          <a:off x="0" y="0"/>
          <a:ext cx="0" cy="0"/>
          <a:chOff x="0" y="0"/>
          <a:chExt cx="0" cy="0"/>
        </a:xfrm>
      </p:grpSpPr>
      <p:pic>
        <p:nvPicPr>
          <p:cNvPr id="3" name="Picture 2" descr="A close up of a logo&#10;&#10;Description automatically generated">
            <a:extLst>
              <a:ext uri="{FF2B5EF4-FFF2-40B4-BE49-F238E27FC236}">
                <a16:creationId xmlns:a16="http://schemas.microsoft.com/office/drawing/2014/main" id="{D8B1C7E8-B678-41E2-9EB8-6BE7F3D8B618}"/>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6895634" y="5828506"/>
            <a:ext cx="5296365" cy="1138800"/>
          </a:xfrm>
          <a:prstGeom prst="rect">
            <a:avLst/>
          </a:prstGeom>
        </p:spPr>
      </p:pic>
    </p:spTree>
    <p:extLst>
      <p:ext uri="{BB962C8B-B14F-4D97-AF65-F5344CB8AC3E}">
        <p14:creationId xmlns:p14="http://schemas.microsoft.com/office/powerpoint/2010/main" val="10734997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Blank no logo">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883682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8" name="Picture 7" descr="A picture containing person, sitting, man, reading&#10;&#10;Description automatically generated">
            <a:extLst>
              <a:ext uri="{FF2B5EF4-FFF2-40B4-BE49-F238E27FC236}">
                <a16:creationId xmlns:a16="http://schemas.microsoft.com/office/drawing/2014/main" id="{3F6FEA19-0098-4FF3-8554-E7B817911B83}"/>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525" y="0"/>
            <a:ext cx="12192000" cy="6858000"/>
          </a:xfrm>
          <a:prstGeom prst="rect">
            <a:avLst/>
          </a:prstGeom>
        </p:spPr>
      </p:pic>
      <p:sp>
        <p:nvSpPr>
          <p:cNvPr id="9" name="Title 1">
            <a:extLst>
              <a:ext uri="{FF2B5EF4-FFF2-40B4-BE49-F238E27FC236}">
                <a16:creationId xmlns:a16="http://schemas.microsoft.com/office/drawing/2014/main" id="{70088B6A-37EC-4377-97F2-1E7A89274C0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49680009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Any questions">
    <p:bg>
      <p:bgPr>
        <a:solidFill>
          <a:schemeClr val="bg1">
            <a:alpha val="97000"/>
          </a:schemeClr>
        </a:solidFill>
        <a:effectLst/>
      </p:bgPr>
    </p:bg>
    <p:spTree>
      <p:nvGrpSpPr>
        <p:cNvPr id="1" name=""/>
        <p:cNvGrpSpPr/>
        <p:nvPr/>
      </p:nvGrpSpPr>
      <p:grpSpPr>
        <a:xfrm>
          <a:off x="0" y="0"/>
          <a:ext cx="0" cy="0"/>
          <a:chOff x="0" y="0"/>
          <a:chExt cx="0" cy="0"/>
        </a:xfrm>
      </p:grpSpPr>
      <p:pic>
        <p:nvPicPr>
          <p:cNvPr id="4" name="Picture 3" descr="A group of people looking at each other&#10;&#10;Description automatically generated">
            <a:extLst>
              <a:ext uri="{FF2B5EF4-FFF2-40B4-BE49-F238E27FC236}">
                <a16:creationId xmlns:a16="http://schemas.microsoft.com/office/drawing/2014/main" id="{28D9CC12-87D8-452C-A5EF-096C206E829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itle 1">
            <a:extLst>
              <a:ext uri="{FF2B5EF4-FFF2-40B4-BE49-F238E27FC236}">
                <a16:creationId xmlns:a16="http://schemas.microsoft.com/office/drawing/2014/main" id="{FDE1FBBF-98F9-4CF8-A096-4A5C2DA51B5F}"/>
              </a:ext>
            </a:extLst>
          </p:cNvPr>
          <p:cNvSpPr>
            <a:spLocks noGrp="1"/>
          </p:cNvSpPr>
          <p:nvPr>
            <p:ph type="ctrTitle" hasCustomPrompt="1"/>
          </p:nvPr>
        </p:nvSpPr>
        <p:spPr>
          <a:xfrm>
            <a:off x="0" y="5167889"/>
            <a:ext cx="7392202" cy="1022569"/>
          </a:xfrm>
          <a:solidFill>
            <a:schemeClr val="tx1">
              <a:alpha val="70000"/>
            </a:schemeClr>
          </a:solidFill>
        </p:spPr>
        <p:txBody>
          <a:bodyPr wrap="square" lIns="360000" tIns="144000" anchor="ctr" anchorCtr="0">
            <a:spAutoFit/>
          </a:bodyPr>
          <a:lstStyle>
            <a:lvl1pPr>
              <a:defRPr sz="6000" cap="all" spc="600" baseline="0">
                <a:solidFill>
                  <a:schemeClr val="bg1"/>
                </a:solidFill>
                <a:latin typeface="Univers Next Pro Condensed" panose="020B0906030202020203" pitchFamily="34" charset="0"/>
              </a:defRPr>
            </a:lvl1pPr>
          </a:lstStyle>
          <a:p>
            <a:r>
              <a:rPr lang="en-US" dirty="0"/>
              <a:t>Any questions?</a:t>
            </a:r>
            <a:endParaRPr lang="en-GB" dirty="0"/>
          </a:p>
        </p:txBody>
      </p:sp>
    </p:spTree>
    <p:extLst>
      <p:ext uri="{BB962C8B-B14F-4D97-AF65-F5344CB8AC3E}">
        <p14:creationId xmlns:p14="http://schemas.microsoft.com/office/powerpoint/2010/main" val="16277722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43F90A-D692-46EB-B855-8E617D58D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7E8605-0D49-4AB0-A892-4355F33E18E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6B6F8058-81B7-4C54-91CD-599A25CFB492}"/>
              </a:ext>
            </a:extLst>
          </p:cNvPr>
          <p:cNvSpPr>
            <a:spLocks noGrp="1"/>
          </p:cNvSpPr>
          <p:nvPr>
            <p:ph type="dt" sz="half" idx="10"/>
          </p:nvPr>
        </p:nvSpPr>
        <p:spPr/>
        <p:txBody>
          <a:bodyPr/>
          <a:lstStyle/>
          <a:p>
            <a:fld id="{6462777B-FBFE-42A3-A18D-56512AA4417C}" type="datetimeFigureOut">
              <a:rPr lang="en-GB" smtClean="0"/>
              <a:t>30/04/2020</a:t>
            </a:fld>
            <a:endParaRPr lang="en-GB"/>
          </a:p>
        </p:txBody>
      </p:sp>
      <p:sp>
        <p:nvSpPr>
          <p:cNvPr id="5" name="Footer Placeholder 4">
            <a:extLst>
              <a:ext uri="{FF2B5EF4-FFF2-40B4-BE49-F238E27FC236}">
                <a16:creationId xmlns:a16="http://schemas.microsoft.com/office/drawing/2014/main" id="{C5CA5DC5-FD50-495B-AFCE-9EEC4942142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B78963-C348-41C0-AC9A-66E54347FBEC}"/>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22766711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3B117B-7C00-4431-B08A-D2A5E8EAB7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1329166-AB17-4703-905B-9FD7E42BC46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EE784CD-3D9F-4522-802A-F6C76D500C5D}"/>
              </a:ext>
            </a:extLst>
          </p:cNvPr>
          <p:cNvSpPr>
            <a:spLocks noGrp="1"/>
          </p:cNvSpPr>
          <p:nvPr>
            <p:ph type="dt" sz="half" idx="10"/>
          </p:nvPr>
        </p:nvSpPr>
        <p:spPr/>
        <p:txBody>
          <a:bodyPr/>
          <a:lstStyle/>
          <a:p>
            <a:fld id="{6462777B-FBFE-42A3-A18D-56512AA4417C}" type="datetimeFigureOut">
              <a:rPr lang="en-GB" smtClean="0"/>
              <a:t>30/04/2020</a:t>
            </a:fld>
            <a:endParaRPr lang="en-GB"/>
          </a:p>
        </p:txBody>
      </p:sp>
      <p:sp>
        <p:nvSpPr>
          <p:cNvPr id="5" name="Footer Placeholder 4">
            <a:extLst>
              <a:ext uri="{FF2B5EF4-FFF2-40B4-BE49-F238E27FC236}">
                <a16:creationId xmlns:a16="http://schemas.microsoft.com/office/drawing/2014/main" id="{8E087D02-947A-4F68-A144-07F0B97386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05E1D-D30C-4B82-99C7-18D6B1BB07F6}"/>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0493289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96B3F-44DD-4BD0-822A-0E572F75643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666BEA5-8005-4430-88EE-31553ED96AE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B5015F25-F1B6-4E7D-9FD0-978994CF5E23}"/>
              </a:ext>
            </a:extLst>
          </p:cNvPr>
          <p:cNvSpPr>
            <a:spLocks noGrp="1"/>
          </p:cNvSpPr>
          <p:nvPr>
            <p:ph type="dt" sz="half" idx="10"/>
          </p:nvPr>
        </p:nvSpPr>
        <p:spPr/>
        <p:txBody>
          <a:bodyPr/>
          <a:lstStyle/>
          <a:p>
            <a:fld id="{6462777B-FBFE-42A3-A18D-56512AA4417C}" type="datetimeFigureOut">
              <a:rPr lang="en-GB" smtClean="0"/>
              <a:t>30/04/2020</a:t>
            </a:fld>
            <a:endParaRPr lang="en-GB"/>
          </a:p>
        </p:txBody>
      </p:sp>
      <p:sp>
        <p:nvSpPr>
          <p:cNvPr id="5" name="Footer Placeholder 4">
            <a:extLst>
              <a:ext uri="{FF2B5EF4-FFF2-40B4-BE49-F238E27FC236}">
                <a16:creationId xmlns:a16="http://schemas.microsoft.com/office/drawing/2014/main" id="{0DE9345A-D316-412F-A0BA-33CD355D80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61EFBA-6B23-4570-ADD6-11CB6A4F64F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64144473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82B323-33FB-4AEF-9F3D-5E63ACC3B7B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FCF7E0-AF65-4F21-A81D-57C3DA315DB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9D821EF-6E7B-456B-A8AF-01E323120F3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4F359A8-D160-4248-9710-5DB32D9E8183}"/>
              </a:ext>
            </a:extLst>
          </p:cNvPr>
          <p:cNvSpPr>
            <a:spLocks noGrp="1"/>
          </p:cNvSpPr>
          <p:nvPr>
            <p:ph type="dt" sz="half" idx="10"/>
          </p:nvPr>
        </p:nvSpPr>
        <p:spPr/>
        <p:txBody>
          <a:bodyPr/>
          <a:lstStyle/>
          <a:p>
            <a:fld id="{6462777B-FBFE-42A3-A18D-56512AA4417C}" type="datetimeFigureOut">
              <a:rPr lang="en-GB" smtClean="0"/>
              <a:t>30/04/2020</a:t>
            </a:fld>
            <a:endParaRPr lang="en-GB"/>
          </a:p>
        </p:txBody>
      </p:sp>
      <p:sp>
        <p:nvSpPr>
          <p:cNvPr id="6" name="Footer Placeholder 5">
            <a:extLst>
              <a:ext uri="{FF2B5EF4-FFF2-40B4-BE49-F238E27FC236}">
                <a16:creationId xmlns:a16="http://schemas.microsoft.com/office/drawing/2014/main" id="{9698571C-3CE6-4A4C-BB12-C727EFECE5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113FF6-936C-4985-851B-AD37D029E6F0}"/>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9633604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08512-4BBF-45AA-B633-50BF4D96B86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638CD56-7EF4-4901-8FAE-7DC62AFE689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9FA86A1-0C2F-4004-B85D-6C4CE6E4D5D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32DC145-8574-4F06-A982-75D0F02A9A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01280F-D89C-419E-9B4D-76226AEBC8D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BD51B72-7801-4F8F-8788-9E5F9062AEDB}"/>
              </a:ext>
            </a:extLst>
          </p:cNvPr>
          <p:cNvSpPr>
            <a:spLocks noGrp="1"/>
          </p:cNvSpPr>
          <p:nvPr>
            <p:ph type="dt" sz="half" idx="10"/>
          </p:nvPr>
        </p:nvSpPr>
        <p:spPr/>
        <p:txBody>
          <a:bodyPr/>
          <a:lstStyle/>
          <a:p>
            <a:fld id="{6462777B-FBFE-42A3-A18D-56512AA4417C}" type="datetimeFigureOut">
              <a:rPr lang="en-GB" smtClean="0"/>
              <a:t>30/04/2020</a:t>
            </a:fld>
            <a:endParaRPr lang="en-GB"/>
          </a:p>
        </p:txBody>
      </p:sp>
      <p:sp>
        <p:nvSpPr>
          <p:cNvPr id="8" name="Footer Placeholder 7">
            <a:extLst>
              <a:ext uri="{FF2B5EF4-FFF2-40B4-BE49-F238E27FC236}">
                <a16:creationId xmlns:a16="http://schemas.microsoft.com/office/drawing/2014/main" id="{2B166510-0BB2-4833-91DB-F7561962D3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AC01B58-0E82-4BD9-8DA0-8BBF8C5437B5}"/>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65393604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6706C-FFDE-4876-A5F2-F54700DC37D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CB88FF7-8FA6-42EB-BBDE-F86D84DBF78C}"/>
              </a:ext>
            </a:extLst>
          </p:cNvPr>
          <p:cNvSpPr>
            <a:spLocks noGrp="1"/>
          </p:cNvSpPr>
          <p:nvPr>
            <p:ph type="dt" sz="half" idx="10"/>
          </p:nvPr>
        </p:nvSpPr>
        <p:spPr/>
        <p:txBody>
          <a:bodyPr/>
          <a:lstStyle/>
          <a:p>
            <a:fld id="{6462777B-FBFE-42A3-A18D-56512AA4417C}" type="datetimeFigureOut">
              <a:rPr lang="en-GB" smtClean="0"/>
              <a:t>30/04/2020</a:t>
            </a:fld>
            <a:endParaRPr lang="en-GB"/>
          </a:p>
        </p:txBody>
      </p:sp>
      <p:sp>
        <p:nvSpPr>
          <p:cNvPr id="4" name="Footer Placeholder 3">
            <a:extLst>
              <a:ext uri="{FF2B5EF4-FFF2-40B4-BE49-F238E27FC236}">
                <a16:creationId xmlns:a16="http://schemas.microsoft.com/office/drawing/2014/main" id="{8F00BC7E-D56C-49D7-A682-B8CC799EC91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39F106D-B7B0-4363-8D3D-E11BD4DD8BE4}"/>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786891362"/>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BCC9469-2D75-4F44-8C3E-0AD456CE6A2A}"/>
              </a:ext>
            </a:extLst>
          </p:cNvPr>
          <p:cNvSpPr>
            <a:spLocks noGrp="1"/>
          </p:cNvSpPr>
          <p:nvPr>
            <p:ph type="dt" sz="half" idx="10"/>
          </p:nvPr>
        </p:nvSpPr>
        <p:spPr/>
        <p:txBody>
          <a:bodyPr/>
          <a:lstStyle/>
          <a:p>
            <a:fld id="{6462777B-FBFE-42A3-A18D-56512AA4417C}" type="datetimeFigureOut">
              <a:rPr lang="en-GB" smtClean="0"/>
              <a:t>30/04/2020</a:t>
            </a:fld>
            <a:endParaRPr lang="en-GB"/>
          </a:p>
        </p:txBody>
      </p:sp>
      <p:sp>
        <p:nvSpPr>
          <p:cNvPr id="3" name="Footer Placeholder 2">
            <a:extLst>
              <a:ext uri="{FF2B5EF4-FFF2-40B4-BE49-F238E27FC236}">
                <a16:creationId xmlns:a16="http://schemas.microsoft.com/office/drawing/2014/main" id="{40DFCA1D-A00B-4CA5-8988-71748F77B85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039202-5299-4E66-A88A-35CADF80836F}"/>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30927764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CBCAA1-911B-4189-9019-90595E2BFBD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DAD5216-81E1-4915-B2F0-8BA8127784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D29E46-0121-4263-9BDF-213924D963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5D4B34-E2BA-4A1F-9326-DE12A002F0F4}"/>
              </a:ext>
            </a:extLst>
          </p:cNvPr>
          <p:cNvSpPr>
            <a:spLocks noGrp="1"/>
          </p:cNvSpPr>
          <p:nvPr>
            <p:ph type="dt" sz="half" idx="10"/>
          </p:nvPr>
        </p:nvSpPr>
        <p:spPr/>
        <p:txBody>
          <a:bodyPr/>
          <a:lstStyle/>
          <a:p>
            <a:fld id="{6462777B-FBFE-42A3-A18D-56512AA4417C}" type="datetimeFigureOut">
              <a:rPr lang="en-GB" smtClean="0"/>
              <a:t>30/04/2020</a:t>
            </a:fld>
            <a:endParaRPr lang="en-GB"/>
          </a:p>
        </p:txBody>
      </p:sp>
      <p:sp>
        <p:nvSpPr>
          <p:cNvPr id="6" name="Footer Placeholder 5">
            <a:extLst>
              <a:ext uri="{FF2B5EF4-FFF2-40B4-BE49-F238E27FC236}">
                <a16:creationId xmlns:a16="http://schemas.microsoft.com/office/drawing/2014/main" id="{4B2C70E5-916A-4D52-9F1B-C58A33BEBC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8D99C4-3032-4FC2-815B-2DF919D42D13}"/>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312743501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94996-EDC5-4717-81A0-C29A14B641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301339E-8ABD-49D5-8D8F-7145569CD2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03EA6B1-A58B-4C1F-B04D-06431EC826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7FF6B5-6722-4E5C-942F-45C9BB806B65}"/>
              </a:ext>
            </a:extLst>
          </p:cNvPr>
          <p:cNvSpPr>
            <a:spLocks noGrp="1"/>
          </p:cNvSpPr>
          <p:nvPr>
            <p:ph type="dt" sz="half" idx="10"/>
          </p:nvPr>
        </p:nvSpPr>
        <p:spPr/>
        <p:txBody>
          <a:bodyPr/>
          <a:lstStyle/>
          <a:p>
            <a:fld id="{6462777B-FBFE-42A3-A18D-56512AA4417C}" type="datetimeFigureOut">
              <a:rPr lang="en-GB" smtClean="0"/>
              <a:t>30/04/2020</a:t>
            </a:fld>
            <a:endParaRPr lang="en-GB"/>
          </a:p>
        </p:txBody>
      </p:sp>
      <p:sp>
        <p:nvSpPr>
          <p:cNvPr id="6" name="Footer Placeholder 5">
            <a:extLst>
              <a:ext uri="{FF2B5EF4-FFF2-40B4-BE49-F238E27FC236}">
                <a16:creationId xmlns:a16="http://schemas.microsoft.com/office/drawing/2014/main" id="{5F31EFC6-A3AE-497E-9BD4-D1324D73B8A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08E9CF-3485-48C3-B765-1BAD680C64DD}"/>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17204205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41F1B-B0E2-48F8-96A7-24161E1F18B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A752BC-8E94-48A5-B76F-29D70137D32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DEAC2E-AC40-4594-8E64-2C744C36839A}"/>
              </a:ext>
            </a:extLst>
          </p:cNvPr>
          <p:cNvSpPr>
            <a:spLocks noGrp="1"/>
          </p:cNvSpPr>
          <p:nvPr>
            <p:ph type="dt" sz="half" idx="10"/>
          </p:nvPr>
        </p:nvSpPr>
        <p:spPr/>
        <p:txBody>
          <a:bodyPr/>
          <a:lstStyle/>
          <a:p>
            <a:fld id="{6462777B-FBFE-42A3-A18D-56512AA4417C}" type="datetimeFigureOut">
              <a:rPr lang="en-GB" smtClean="0"/>
              <a:t>30/04/2020</a:t>
            </a:fld>
            <a:endParaRPr lang="en-GB"/>
          </a:p>
        </p:txBody>
      </p:sp>
      <p:sp>
        <p:nvSpPr>
          <p:cNvPr id="5" name="Footer Placeholder 4">
            <a:extLst>
              <a:ext uri="{FF2B5EF4-FFF2-40B4-BE49-F238E27FC236}">
                <a16:creationId xmlns:a16="http://schemas.microsoft.com/office/drawing/2014/main" id="{04086CA9-BE5F-492F-BFC3-5F62A93AAFB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E83A04-37D4-48FC-BE90-3A3ED3DFEA8A}"/>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283521873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ECB502C-E4C3-4B76-B26D-26CAD1507FA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AD4B6-C3E1-4569-814D-D1B254CF5F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BE47AE1-371A-4884-A47C-C25D5D41F219}"/>
              </a:ext>
            </a:extLst>
          </p:cNvPr>
          <p:cNvSpPr>
            <a:spLocks noGrp="1"/>
          </p:cNvSpPr>
          <p:nvPr>
            <p:ph type="dt" sz="half" idx="10"/>
          </p:nvPr>
        </p:nvSpPr>
        <p:spPr/>
        <p:txBody>
          <a:bodyPr/>
          <a:lstStyle/>
          <a:p>
            <a:fld id="{6462777B-FBFE-42A3-A18D-56512AA4417C}" type="datetimeFigureOut">
              <a:rPr lang="en-GB" smtClean="0"/>
              <a:t>30/04/2020</a:t>
            </a:fld>
            <a:endParaRPr lang="en-GB"/>
          </a:p>
        </p:txBody>
      </p:sp>
      <p:sp>
        <p:nvSpPr>
          <p:cNvPr id="5" name="Footer Placeholder 4">
            <a:extLst>
              <a:ext uri="{FF2B5EF4-FFF2-40B4-BE49-F238E27FC236}">
                <a16:creationId xmlns:a16="http://schemas.microsoft.com/office/drawing/2014/main" id="{2269A47B-4805-4D1C-AF85-8E02360C32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C304B8-128D-44FF-BE6F-BD75DC07C638}"/>
              </a:ext>
            </a:extLst>
          </p:cNvPr>
          <p:cNvSpPr>
            <a:spLocks noGrp="1"/>
          </p:cNvSpPr>
          <p:nvPr>
            <p:ph type="sldNum" sz="quarter" idx="12"/>
          </p:nvPr>
        </p:nvSpPr>
        <p:spPr/>
        <p:txBody>
          <a:bodyPr/>
          <a:lstStyle/>
          <a:p>
            <a:fld id="{24FE93DC-15A8-4725-BA01-D6C80AEF40D0}" type="slidenum">
              <a:rPr lang="en-GB" smtClean="0"/>
              <a:t>‹#›</a:t>
            </a:fld>
            <a:endParaRPr lang="en-GB"/>
          </a:p>
        </p:txBody>
      </p:sp>
    </p:spTree>
    <p:extLst>
      <p:ext uri="{BB962C8B-B14F-4D97-AF65-F5344CB8AC3E}">
        <p14:creationId xmlns:p14="http://schemas.microsoft.com/office/powerpoint/2010/main" val="1664012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2.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6608ABE-55A1-4A23-B61E-3C88C2D89DA1}" type="datetimeFigureOut">
              <a:rPr lang="en-GB" smtClean="0"/>
              <a:t>30/04/2020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6EC3E42-53AE-43BD-AB25-A5BDE1EE9036}" type="slidenum">
              <a:rPr lang="en-GB" smtClean="0"/>
              <a:t>‹#›</a:t>
            </a:fld>
            <a:endParaRPr lang="en-GB"/>
          </a:p>
        </p:txBody>
      </p:sp>
    </p:spTree>
    <p:extLst>
      <p:ext uri="{BB962C8B-B14F-4D97-AF65-F5344CB8AC3E}">
        <p14:creationId xmlns:p14="http://schemas.microsoft.com/office/powerpoint/2010/main" val="658182140"/>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3" r:id="rId3"/>
    <p:sldLayoutId id="2147483697" r:id="rId4"/>
    <p:sldLayoutId id="2147483679" r:id="rId5"/>
    <p:sldLayoutId id="2147483698" r:id="rId6"/>
    <p:sldLayoutId id="2147483681" r:id="rId7"/>
    <p:sldLayoutId id="2147483680" r:id="rId8"/>
    <p:sldLayoutId id="2147483686" r:id="rId9"/>
    <p:sldLayoutId id="2147483706" r:id="rId10"/>
    <p:sldLayoutId id="2147483708" r:id="rId11"/>
    <p:sldLayoutId id="2147483709" r:id="rId12"/>
    <p:sldLayoutId id="2147483694" r:id="rId13"/>
    <p:sldLayoutId id="2147483682" r:id="rId14"/>
    <p:sldLayoutId id="2147483710" r:id="rId15"/>
    <p:sldLayoutId id="2147483737" r:id="rId16"/>
    <p:sldLayoutId id="2147483736" r:id="rId17"/>
    <p:sldLayoutId id="2147483714" r:id="rId18"/>
    <p:sldLayoutId id="2147483649" r:id="rId19"/>
    <p:sldLayoutId id="2147483707" r:id="rId20"/>
    <p:sldLayoutId id="2147483717" r:id="rId21"/>
    <p:sldLayoutId id="2147483699" r:id="rId22"/>
    <p:sldLayoutId id="2147483702" r:id="rId23"/>
    <p:sldLayoutId id="2147483650" r:id="rId24"/>
    <p:sldLayoutId id="2147483735" r:id="rId25"/>
    <p:sldLayoutId id="2147483704" r:id="rId26"/>
    <p:sldLayoutId id="2147483719" r:id="rId27"/>
    <p:sldLayoutId id="2147483718" r:id="rId28"/>
    <p:sldLayoutId id="2147483720" r:id="rId29"/>
    <p:sldLayoutId id="2147483715" r:id="rId30"/>
    <p:sldLayoutId id="2147483701" r:id="rId31"/>
    <p:sldLayoutId id="2147483687" r:id="rId32"/>
    <p:sldLayoutId id="2147483713" r:id="rId33"/>
    <p:sldLayoutId id="2147483721" r:id="rId34"/>
    <p:sldLayoutId id="2147483696" r:id="rId35"/>
    <p:sldLayoutId id="2147483722" r:id="rId3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01C782C-83A8-4194-B030-7C2093265B0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9427AE4-B1CB-4DC2-BE42-8F007E6AF0F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A24B6F-DCD5-4861-8E50-EA6A802DA9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62777B-FBFE-42A3-A18D-56512AA4417C}" type="datetimeFigureOut">
              <a:rPr lang="en-GB" smtClean="0"/>
              <a:t>30/04/2020</a:t>
            </a:fld>
            <a:endParaRPr lang="en-GB"/>
          </a:p>
        </p:txBody>
      </p:sp>
      <p:sp>
        <p:nvSpPr>
          <p:cNvPr id="5" name="Footer Placeholder 4">
            <a:extLst>
              <a:ext uri="{FF2B5EF4-FFF2-40B4-BE49-F238E27FC236}">
                <a16:creationId xmlns:a16="http://schemas.microsoft.com/office/drawing/2014/main" id="{99854C39-BE63-43D1-815B-F367D4195B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DFC4166-6939-4C87-9348-F7AF54B420A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4FE93DC-15A8-4725-BA01-D6C80AEF40D0}" type="slidenum">
              <a:rPr lang="en-GB" smtClean="0"/>
              <a:t>‹#›</a:t>
            </a:fld>
            <a:endParaRPr lang="en-GB"/>
          </a:p>
        </p:txBody>
      </p:sp>
    </p:spTree>
    <p:extLst>
      <p:ext uri="{BB962C8B-B14F-4D97-AF65-F5344CB8AC3E}">
        <p14:creationId xmlns:p14="http://schemas.microsoft.com/office/powerpoint/2010/main" val="1234155915"/>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1.xml"/><Relationship Id="rId4" Type="http://schemas.openxmlformats.org/officeDocument/2006/relationships/image" Target="../media/image34.jpeg"/></Relationships>
</file>

<file path=ppt/slides/_rels/slide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3.xml"/><Relationship Id="rId5" Type="http://schemas.openxmlformats.org/officeDocument/2006/relationships/image" Target="../media/image36.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hyperlink" Target="https://www.youtube.com/watch?v=uu2k829FSBU" TargetMode="External"/><Relationship Id="rId7" Type="http://schemas.openxmlformats.org/officeDocument/2006/relationships/image" Target="../media/image37.png"/><Relationship Id="rId2" Type="http://schemas.openxmlformats.org/officeDocument/2006/relationships/slideLayout" Target="../slideLayouts/slideLayout24.xml"/><Relationship Id="rId1" Type="http://schemas.openxmlformats.org/officeDocument/2006/relationships/video" Target="https://www.youtube.com/embed/uu2k829FSBU?feature=oembed" TargetMode="External"/><Relationship Id="rId6" Type="http://schemas.openxmlformats.org/officeDocument/2006/relationships/image" Target="../media/image36.svg"/><Relationship Id="rId5" Type="http://schemas.openxmlformats.org/officeDocument/2006/relationships/image" Target="../media/image35.png"/><Relationship Id="rId4" Type="http://schemas.openxmlformats.org/officeDocument/2006/relationships/image" Target="../media/image36.jpeg"/></Relationships>
</file>

<file path=ppt/slides/_rels/slide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g"/><Relationship Id="rId1" Type="http://schemas.openxmlformats.org/officeDocument/2006/relationships/slideLayout" Target="../slideLayouts/slideLayout24.xml"/><Relationship Id="rId5" Type="http://schemas.openxmlformats.org/officeDocument/2006/relationships/image" Target="../media/image42.png"/><Relationship Id="rId4" Type="http://schemas.openxmlformats.org/officeDocument/2006/relationships/image" Target="../media/image41.png"/></Relationships>
</file>

<file path=ppt/slides/_rels/slide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FDCA232-6EA8-4F76-B8BB-DB2A03E3D214}"/>
              </a:ext>
            </a:extLst>
          </p:cNvPr>
          <p:cNvSpPr/>
          <p:nvPr/>
        </p:nvSpPr>
        <p:spPr>
          <a:xfrm rot="16200000">
            <a:off x="10768851" y="5434850"/>
            <a:ext cx="2600078" cy="246221"/>
          </a:xfrm>
          <a:prstGeom prst="rect">
            <a:avLst/>
          </a:prstGeom>
        </p:spPr>
        <p:txBody>
          <a:bodyPr wrap="square">
            <a:spAutoFit/>
          </a:bodyPr>
          <a:lstStyle/>
          <a:p>
            <a:r>
              <a:rPr lang="en-GB" sz="900" dirty="0">
                <a:solidFill>
                  <a:schemeClr val="bg1"/>
                </a:solidFill>
                <a:latin typeface="Arial" panose="020B0604020202020204" pitchFamily="34" charset="0"/>
                <a:cs typeface="Arial" panose="020B0604020202020204" pitchFamily="34" charset="0"/>
              </a:rPr>
              <a:t>UNICEF/</a:t>
            </a:r>
            <a:r>
              <a:rPr lang="en-GB" sz="900" dirty="0" err="1">
                <a:solidFill>
                  <a:schemeClr val="bg1"/>
                </a:solidFill>
                <a:latin typeface="Arial" panose="020B0604020202020204" pitchFamily="34" charset="0"/>
                <a:cs typeface="Arial" panose="020B0604020202020204" pitchFamily="34" charset="0"/>
              </a:rPr>
              <a:t>Dejongh</a:t>
            </a:r>
            <a:r>
              <a:rPr lang="en-GB" sz="1000" dirty="0">
                <a:solidFill>
                  <a:srgbClr val="CCCCCC"/>
                </a:solidFill>
                <a:latin typeface="Arial" panose="020B0604020202020204" pitchFamily="34" charset="0"/>
                <a:cs typeface="Arial" panose="020B0604020202020204" pitchFamily="34" charset="0"/>
              </a:rPr>
              <a:t> </a:t>
            </a:r>
            <a:endParaRPr lang="en-GB" sz="1000" dirty="0">
              <a:solidFill>
                <a:srgbClr val="CCCCCC"/>
              </a:solidFill>
            </a:endParaRPr>
          </a:p>
        </p:txBody>
      </p:sp>
    </p:spTree>
    <p:extLst>
      <p:ext uri="{BB962C8B-B14F-4D97-AF65-F5344CB8AC3E}">
        <p14:creationId xmlns:p14="http://schemas.microsoft.com/office/powerpoint/2010/main" val="16258784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A1067-DCE3-0548-A681-2357D6A5F854}"/>
              </a:ext>
            </a:extLst>
          </p:cNvPr>
          <p:cNvSpPr>
            <a:spLocks noGrp="1"/>
          </p:cNvSpPr>
          <p:nvPr>
            <p:ph type="ctrTitle"/>
          </p:nvPr>
        </p:nvSpPr>
        <p:spPr/>
        <p:txBody>
          <a:bodyPr/>
          <a:lstStyle/>
          <a:p>
            <a:r>
              <a:rPr lang="en-US" dirty="0"/>
              <a:t>Guess the article</a:t>
            </a:r>
          </a:p>
        </p:txBody>
      </p:sp>
      <p:sp>
        <p:nvSpPr>
          <p:cNvPr id="8" name="Subtitle 3">
            <a:extLst>
              <a:ext uri="{FF2B5EF4-FFF2-40B4-BE49-F238E27FC236}">
                <a16:creationId xmlns:a16="http://schemas.microsoft.com/office/drawing/2014/main" id="{68EF436D-9311-46A7-BC40-599A6C4FB311}"/>
              </a:ext>
            </a:extLst>
          </p:cNvPr>
          <p:cNvSpPr txBox="1">
            <a:spLocks/>
          </p:cNvSpPr>
          <p:nvPr/>
        </p:nvSpPr>
        <p:spPr>
          <a:xfrm>
            <a:off x="272796" y="1732235"/>
            <a:ext cx="10867229" cy="53643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1800">
                <a:latin typeface="Arial" panose="020B0604020202020204" pitchFamily="34" charset="0"/>
                <a:cs typeface="Arial" panose="020B0604020202020204" pitchFamily="34" charset="0"/>
              </a:rPr>
              <a:t>These pictures provide a clue to this week’s article. </a:t>
            </a:r>
          </a:p>
          <a:p>
            <a:pPr marL="0" indent="0">
              <a:buFont typeface="Arial" panose="020B0604020202020204" pitchFamily="34" charset="0"/>
              <a:buNone/>
            </a:pPr>
            <a:r>
              <a:rPr lang="en-GB" sz="1800">
                <a:latin typeface="Arial" panose="020B0604020202020204" pitchFamily="34" charset="0"/>
                <a:cs typeface="Arial" panose="020B0604020202020204" pitchFamily="34" charset="0"/>
              </a:rPr>
              <a:t>How do these pictures help you? Can you guess how they are linked together?</a:t>
            </a:r>
          </a:p>
          <a:p>
            <a:pPr marL="0" indent="0">
              <a:buFont typeface="Arial" panose="020B0604020202020204" pitchFamily="34" charset="0"/>
              <a:buNone/>
            </a:pPr>
            <a:r>
              <a:rPr lang="en-GB" sz="1800">
                <a:latin typeface="Arial" panose="020B0604020202020204" pitchFamily="34" charset="0"/>
                <a:cs typeface="Arial" panose="020B0604020202020204" pitchFamily="34" charset="0"/>
              </a:rPr>
              <a:t>Write down your thoughts or discuss with someone in your house. </a:t>
            </a:r>
            <a:endParaRPr lang="en-GB" sz="1800" dirty="0">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6598684F-F43F-4843-96CB-30D44DDF1C2B}"/>
              </a:ext>
            </a:extLst>
          </p:cNvPr>
          <p:cNvSpPr/>
          <p:nvPr/>
        </p:nvSpPr>
        <p:spPr>
          <a:xfrm>
            <a:off x="137740" y="6068835"/>
            <a:ext cx="1249060" cy="646331"/>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UNICEF/</a:t>
            </a:r>
            <a:r>
              <a:rPr lang="en-GB" sz="900" dirty="0" err="1">
                <a:latin typeface="Arial" panose="020B0604020202020204" pitchFamily="34" charset="0"/>
                <a:cs typeface="Arial" panose="020B0604020202020204" pitchFamily="34" charset="0"/>
              </a:rPr>
              <a:t>Sokhin</a:t>
            </a:r>
            <a:endParaRPr lang="en-GB" sz="900" dirty="0">
              <a:latin typeface="Arial" panose="020B0604020202020204" pitchFamily="34" charset="0"/>
              <a:cs typeface="Arial" panose="020B0604020202020204" pitchFamily="34" charset="0"/>
            </a:endParaRPr>
          </a:p>
          <a:p>
            <a:r>
              <a:rPr lang="en-GB" sz="900" dirty="0">
                <a:latin typeface="Arial" panose="020B0604020202020204" pitchFamily="34" charset="0"/>
                <a:cs typeface="Arial" panose="020B0604020202020204" pitchFamily="34" charset="0"/>
              </a:rPr>
              <a:t>Wikimedia commons</a:t>
            </a:r>
          </a:p>
          <a:p>
            <a:r>
              <a:rPr lang="en-GB" sz="900" dirty="0">
                <a:latin typeface="Arial" panose="020B0604020202020204" pitchFamily="34" charset="0"/>
                <a:cs typeface="Arial" panose="020B0604020202020204" pitchFamily="34" charset="0"/>
              </a:rPr>
              <a:t>Wikimedia commons</a:t>
            </a:r>
          </a:p>
          <a:p>
            <a:endParaRPr lang="en-GB" sz="900" dirty="0">
              <a:latin typeface="Arial" panose="020B0604020202020204" pitchFamily="34" charset="0"/>
              <a:cs typeface="Arial" panose="020B0604020202020204" pitchFamily="34" charset="0"/>
            </a:endParaRPr>
          </a:p>
        </p:txBody>
      </p:sp>
      <p:pic>
        <p:nvPicPr>
          <p:cNvPr id="5" name="Picture 4" descr="Children posing with Tuvalu flag in Funafuti, the capital of Tuvalu.">
            <a:extLst>
              <a:ext uri="{FF2B5EF4-FFF2-40B4-BE49-F238E27FC236}">
                <a16:creationId xmlns:a16="http://schemas.microsoft.com/office/drawing/2014/main" id="{98194621-1C33-4572-A0C3-70D64969D22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6419" y="2904838"/>
            <a:ext cx="3458276" cy="2305517"/>
          </a:xfrm>
          <a:prstGeom prst="rect">
            <a:avLst/>
          </a:prstGeom>
        </p:spPr>
      </p:pic>
      <p:pic>
        <p:nvPicPr>
          <p:cNvPr id="9" name="Picture 8" descr="A passport.">
            <a:extLst>
              <a:ext uri="{FF2B5EF4-FFF2-40B4-BE49-F238E27FC236}">
                <a16:creationId xmlns:a16="http://schemas.microsoft.com/office/drawing/2014/main" id="{6F8D75E0-919B-4894-90F0-3996049A187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24833" y="2904838"/>
            <a:ext cx="3458881" cy="2305517"/>
          </a:xfrm>
          <a:prstGeom prst="rect">
            <a:avLst/>
          </a:prstGeom>
        </p:spPr>
      </p:pic>
      <p:pic>
        <p:nvPicPr>
          <p:cNvPr id="13" name="Picture 12" descr="A birthday cake&#10;&#10;Description automatically generated">
            <a:extLst>
              <a:ext uri="{FF2B5EF4-FFF2-40B4-BE49-F238E27FC236}">
                <a16:creationId xmlns:a16="http://schemas.microsoft.com/office/drawing/2014/main" id="{C88B2923-BCD8-4725-B876-5560F22BF2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083852" y="2904839"/>
            <a:ext cx="3056173" cy="2287036"/>
          </a:xfrm>
          <a:prstGeom prst="rect">
            <a:avLst/>
          </a:prstGeom>
        </p:spPr>
      </p:pic>
    </p:spTree>
    <p:extLst>
      <p:ext uri="{BB962C8B-B14F-4D97-AF65-F5344CB8AC3E}">
        <p14:creationId xmlns:p14="http://schemas.microsoft.com/office/powerpoint/2010/main" val="33761463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4A6C89-1BBF-45E6-A771-2FFECADE74C7}"/>
              </a:ext>
            </a:extLst>
          </p:cNvPr>
          <p:cNvSpPr>
            <a:spLocks noGrp="1"/>
          </p:cNvSpPr>
          <p:nvPr>
            <p:ph type="ctrTitle"/>
          </p:nvPr>
        </p:nvSpPr>
        <p:spPr>
          <a:xfrm>
            <a:off x="275186" y="166032"/>
            <a:ext cx="11916814" cy="877104"/>
          </a:xfrm>
        </p:spPr>
        <p:txBody>
          <a:bodyPr>
            <a:normAutofit/>
          </a:bodyPr>
          <a:lstStyle/>
          <a:p>
            <a:r>
              <a:rPr lang="en-US" dirty="0"/>
              <a:t>Introducing… Article 7</a:t>
            </a:r>
            <a:endParaRPr lang="en-GB" dirty="0"/>
          </a:p>
        </p:txBody>
      </p:sp>
      <p:sp>
        <p:nvSpPr>
          <p:cNvPr id="3" name="Subtitle 2">
            <a:extLst>
              <a:ext uri="{FF2B5EF4-FFF2-40B4-BE49-F238E27FC236}">
                <a16:creationId xmlns:a16="http://schemas.microsoft.com/office/drawing/2014/main" id="{B620A5F9-5DAF-4851-B223-03AA2F2D5AFC}"/>
              </a:ext>
            </a:extLst>
          </p:cNvPr>
          <p:cNvSpPr>
            <a:spLocks noGrp="1"/>
          </p:cNvSpPr>
          <p:nvPr>
            <p:ph type="subTitle" idx="1"/>
          </p:nvPr>
        </p:nvSpPr>
        <p:spPr>
          <a:xfrm>
            <a:off x="574766" y="2145947"/>
            <a:ext cx="11489659" cy="3378311"/>
          </a:xfrm>
        </p:spPr>
        <p:txBody>
          <a:bodyPr>
            <a:normAutofit/>
          </a:bodyPr>
          <a:lstStyle/>
          <a:p>
            <a:pPr marL="0" indent="0">
              <a:buNone/>
            </a:pPr>
            <a:r>
              <a:rPr lang="en-GB" dirty="0"/>
              <a:t>Article 7 – birth registration, name, nationality, care</a:t>
            </a:r>
          </a:p>
          <a:p>
            <a:pPr marL="0" indent="0">
              <a:buNone/>
            </a:pPr>
            <a:endParaRPr lang="en-GB" dirty="0"/>
          </a:p>
          <a:p>
            <a:pPr marL="0" indent="0">
              <a:buNone/>
            </a:pPr>
            <a:r>
              <a:rPr lang="en-GB" dirty="0"/>
              <a:t>Every child has the right to be registered at birth, to have a name and nationality, and, as far as possible, to know and be cared for by their parents.</a:t>
            </a:r>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
        <p:nvSpPr>
          <p:cNvPr id="4" name="Text Placeholder 3">
            <a:extLst>
              <a:ext uri="{FF2B5EF4-FFF2-40B4-BE49-F238E27FC236}">
                <a16:creationId xmlns:a16="http://schemas.microsoft.com/office/drawing/2014/main" id="{9AF24185-5481-4053-A57E-E451C666D66A}"/>
              </a:ext>
            </a:extLst>
          </p:cNvPr>
          <p:cNvSpPr>
            <a:spLocks noGrp="1"/>
          </p:cNvSpPr>
          <p:nvPr>
            <p:ph type="body" sz="quarter" idx="4294967295"/>
          </p:nvPr>
        </p:nvSpPr>
        <p:spPr>
          <a:xfrm>
            <a:off x="339256" y="1694133"/>
            <a:ext cx="5351463" cy="387529"/>
          </a:xfrm>
        </p:spPr>
        <p:txBody>
          <a:bodyPr>
            <a:normAutofit fontScale="92500" lnSpcReduction="20000"/>
          </a:bodyPr>
          <a:lstStyle/>
          <a:p>
            <a:pPr marL="0" indent="0">
              <a:buNone/>
            </a:pPr>
            <a:endParaRPr lang="en-GB" dirty="0">
              <a:latin typeface="Arial" panose="020B0604020202020204" pitchFamily="34" charset="0"/>
              <a:cs typeface="Arial" panose="020B0604020202020204" pitchFamily="34" charset="0"/>
            </a:endParaRPr>
          </a:p>
          <a:p>
            <a:pPr marL="0" indent="0">
              <a:buNone/>
            </a:pPr>
            <a:endParaRPr lang="en-GB" dirty="0"/>
          </a:p>
        </p:txBody>
      </p:sp>
      <p:pic>
        <p:nvPicPr>
          <p:cNvPr id="7" name="Graphic 6">
            <a:extLst>
              <a:ext uri="{FF2B5EF4-FFF2-40B4-BE49-F238E27FC236}">
                <a16:creationId xmlns:a16="http://schemas.microsoft.com/office/drawing/2014/main" id="{C08FBF96-493B-4063-BAA8-9D8FDC985D8D}"/>
              </a:ext>
            </a:extLst>
          </p:cNvPr>
          <p:cNvPicPr>
            <a:picLocks noChangeAspect="1"/>
          </p:cNvPicPr>
          <p:nvPr/>
        </p:nvPicPr>
        <p:blipFill>
          <a:blip r:embed="rId2">
            <a:extLst>
              <a:ext uri="{96DAC541-7B7A-43D3-8B79-37D633B846F1}">
                <asvg:svgBlip xmlns="" xmlns:asvg="http://schemas.microsoft.com/office/drawing/2016/SVG/main" r:embed="rId5"/>
              </a:ext>
            </a:extLst>
          </a:blip>
          <a:stretch>
            <a:fillRect/>
          </a:stretch>
        </p:blipFill>
        <p:spPr>
          <a:xfrm>
            <a:off x="10509719" y="166032"/>
            <a:ext cx="1343025" cy="1790700"/>
          </a:xfrm>
          <a:prstGeom prst="rect">
            <a:avLst/>
          </a:prstGeom>
        </p:spPr>
      </p:pic>
    </p:spTree>
    <p:extLst>
      <p:ext uri="{BB962C8B-B14F-4D97-AF65-F5344CB8AC3E}">
        <p14:creationId xmlns:p14="http://schemas.microsoft.com/office/powerpoint/2010/main" val="9535980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C8A39211-37EF-4294-ADF9-C260DF8AE1F9}"/>
              </a:ext>
            </a:extLst>
          </p:cNvPr>
          <p:cNvSpPr>
            <a:spLocks noGrp="1"/>
          </p:cNvSpPr>
          <p:nvPr>
            <p:ph type="body" sz="quarter" idx="11"/>
          </p:nvPr>
        </p:nvSpPr>
        <p:spPr>
          <a:xfrm>
            <a:off x="7147977" y="3412064"/>
            <a:ext cx="3212141" cy="2450811"/>
          </a:xfrm>
        </p:spPr>
        <p:txBody>
          <a:bodyPr>
            <a:normAutofit/>
          </a:bodyPr>
          <a:lstStyle/>
          <a:p>
            <a:pPr marL="0" indent="0" algn="ctr">
              <a:buNone/>
            </a:pPr>
            <a:r>
              <a:rPr lang="en-GB" dirty="0">
                <a:latin typeface="Arial" panose="020B0604020202020204" pitchFamily="34" charset="0"/>
                <a:cs typeface="Arial" panose="020B0604020202020204" pitchFamily="34" charset="0"/>
              </a:rPr>
              <a:t>Write them down and then compare your answers with the next slide.</a:t>
            </a:r>
          </a:p>
        </p:txBody>
      </p:sp>
      <p:sp>
        <p:nvSpPr>
          <p:cNvPr id="2" name="Title 1">
            <a:extLst>
              <a:ext uri="{FF2B5EF4-FFF2-40B4-BE49-F238E27FC236}">
                <a16:creationId xmlns:a16="http://schemas.microsoft.com/office/drawing/2014/main" id="{B020B836-3B52-4406-85C2-5CD297BE4AC5}"/>
              </a:ext>
            </a:extLst>
          </p:cNvPr>
          <p:cNvSpPr>
            <a:spLocks noGrp="1"/>
          </p:cNvSpPr>
          <p:nvPr>
            <p:ph type="ctrTitle"/>
          </p:nvPr>
        </p:nvSpPr>
        <p:spPr>
          <a:xfrm>
            <a:off x="94257" y="412389"/>
            <a:ext cx="13753946" cy="877104"/>
          </a:xfrm>
        </p:spPr>
        <p:txBody>
          <a:bodyPr>
            <a:normAutofit fontScale="90000"/>
          </a:bodyPr>
          <a:lstStyle/>
          <a:p>
            <a:r>
              <a:rPr lang="en-GB" dirty="0"/>
              <a:t>How can your name &amp; nationality </a:t>
            </a:r>
            <a:br>
              <a:rPr lang="en-GB" dirty="0"/>
            </a:br>
            <a:r>
              <a:rPr lang="en-GB" dirty="0"/>
              <a:t>respected?</a:t>
            </a:r>
          </a:p>
        </p:txBody>
      </p:sp>
      <p:sp>
        <p:nvSpPr>
          <p:cNvPr id="4" name="Cloud 3">
            <a:extLst>
              <a:ext uri="{FF2B5EF4-FFF2-40B4-BE49-F238E27FC236}">
                <a16:creationId xmlns:a16="http://schemas.microsoft.com/office/drawing/2014/main" id="{7C7930D2-588D-40F6-B81E-9492B6FCBE41}"/>
              </a:ext>
            </a:extLst>
          </p:cNvPr>
          <p:cNvSpPr/>
          <p:nvPr/>
        </p:nvSpPr>
        <p:spPr>
          <a:xfrm>
            <a:off x="525484" y="1680311"/>
            <a:ext cx="5181387" cy="3683000"/>
          </a:xfrm>
          <a:prstGeom prst="cloud">
            <a:avLst/>
          </a:prstGeom>
          <a:noFill/>
          <a:ln w="190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390370E6-C2A0-4D09-9B30-3FCB6DD8150D}"/>
              </a:ext>
            </a:extLst>
          </p:cNvPr>
          <p:cNvSpPr/>
          <p:nvPr/>
        </p:nvSpPr>
        <p:spPr>
          <a:xfrm>
            <a:off x="5088968" y="4546763"/>
            <a:ext cx="707666" cy="706724"/>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79A8187B-B1E0-4921-89F1-9B6DB8A06430}"/>
              </a:ext>
            </a:extLst>
          </p:cNvPr>
          <p:cNvSpPr/>
          <p:nvPr/>
        </p:nvSpPr>
        <p:spPr>
          <a:xfrm>
            <a:off x="5718377" y="5265934"/>
            <a:ext cx="483339" cy="463170"/>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E7EC16E1-E231-42C1-8ECA-F186CD4C63E5}"/>
              </a:ext>
            </a:extLst>
          </p:cNvPr>
          <p:cNvSpPr/>
          <p:nvPr/>
        </p:nvSpPr>
        <p:spPr>
          <a:xfrm>
            <a:off x="6201716" y="5685431"/>
            <a:ext cx="383996" cy="354888"/>
          </a:xfrm>
          <a:prstGeom prst="ellipse">
            <a:avLst/>
          </a:prstGeom>
          <a:noFill/>
          <a:ln w="19050">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 Placeholder 4">
            <a:extLst>
              <a:ext uri="{FF2B5EF4-FFF2-40B4-BE49-F238E27FC236}">
                <a16:creationId xmlns:a16="http://schemas.microsoft.com/office/drawing/2014/main" id="{65786EA0-D2BB-4186-82FF-74AA440AECCF}"/>
              </a:ext>
            </a:extLst>
          </p:cNvPr>
          <p:cNvSpPr txBox="1">
            <a:spLocks/>
          </p:cNvSpPr>
          <p:nvPr/>
        </p:nvSpPr>
        <p:spPr>
          <a:xfrm>
            <a:off x="1605389" y="2287333"/>
            <a:ext cx="3212141" cy="2450811"/>
          </a:xfrm>
          <a:prstGeom prst="rect">
            <a:avLst/>
          </a:prstGeom>
        </p:spPr>
        <p:txBody>
          <a:bodyPr vert="horz" lIns="91440" tIns="180000" rIns="91440" bIns="45720" rtlCol="0">
            <a:normAutofit fontScale="77500" lnSpcReduction="20000"/>
          </a:bodyPr>
          <a:lstStyle>
            <a:lvl1pPr marL="457200" indent="-457200" algn="l" defTabSz="914400" rtl="0" eaLnBrk="1" latinLnBrk="0" hangingPunct="1">
              <a:lnSpc>
                <a:spcPct val="90000"/>
              </a:lnSpc>
              <a:spcBef>
                <a:spcPts val="1000"/>
              </a:spcBef>
              <a:spcAft>
                <a:spcPts val="1000"/>
              </a:spcAft>
              <a:buClr>
                <a:srgbClr val="00AEEF"/>
              </a:buClr>
              <a:buFont typeface="Wingdings" pitchFamily="2" charset="2"/>
              <a:buChar char="§"/>
              <a:defRPr sz="2800" kern="1200">
                <a:solidFill>
                  <a:schemeClr val="tx1"/>
                </a:solidFill>
                <a:latin typeface="+mn-lt"/>
                <a:ea typeface="+mn-ea"/>
                <a:cs typeface="+mn-cs"/>
              </a:defRPr>
            </a:lvl1pPr>
            <a:lvl2pPr marL="800100" indent="-342900" algn="l" defTabSz="914400" rtl="0" eaLnBrk="1" latinLnBrk="0" hangingPunct="1">
              <a:lnSpc>
                <a:spcPct val="90000"/>
              </a:lnSpc>
              <a:spcBef>
                <a:spcPts val="500"/>
              </a:spcBef>
              <a:buClr>
                <a:schemeClr val="tx1"/>
              </a:buClr>
              <a:buFont typeface="Wingdings" pitchFamily="2"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rgbClr val="00AEEF"/>
              </a:buClr>
              <a:buFont typeface="Wingdings" pitchFamily="2"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tx1"/>
              </a:buClr>
              <a:buFont typeface="Wingdings" pitchFamily="2" charset="2"/>
              <a:buChar char="§"/>
              <a:defRPr sz="180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Clr>
                <a:srgbClr val="00AEEF"/>
              </a:buClr>
              <a:buFont typeface="Wingdings" pitchFamily="2" charset="2"/>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rgbClr val="00B0F0"/>
                </a:solidFill>
                <a:latin typeface="Arial" panose="020B0604020202020204" pitchFamily="34" charset="0"/>
                <a:cs typeface="Arial" panose="020B0604020202020204" pitchFamily="34" charset="0"/>
              </a:rPr>
              <a:t>What sort of things need to happen if you are to have your name and nationality respected?</a:t>
            </a:r>
          </a:p>
          <a:p>
            <a:pPr marL="0" indent="0" algn="ctr">
              <a:buNone/>
            </a:pPr>
            <a:r>
              <a:rPr lang="en-GB" dirty="0">
                <a:solidFill>
                  <a:srgbClr val="00B0F0"/>
                </a:solidFill>
                <a:latin typeface="Arial" panose="020B0604020202020204" pitchFamily="34" charset="0"/>
                <a:cs typeface="Arial" panose="020B0604020202020204" pitchFamily="34" charset="0"/>
              </a:rPr>
              <a:t>What would help you? What should adults do?</a:t>
            </a:r>
          </a:p>
        </p:txBody>
      </p:sp>
    </p:spTree>
    <p:extLst>
      <p:ext uri="{BB962C8B-B14F-4D97-AF65-F5344CB8AC3E}">
        <p14:creationId xmlns:p14="http://schemas.microsoft.com/office/powerpoint/2010/main" val="36848980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19CE0EB-9064-441E-8E00-1290285670BD}"/>
              </a:ext>
            </a:extLst>
          </p:cNvPr>
          <p:cNvSpPr>
            <a:spLocks noGrp="1"/>
          </p:cNvSpPr>
          <p:nvPr>
            <p:ph type="body" sz="quarter" idx="11"/>
          </p:nvPr>
        </p:nvSpPr>
        <p:spPr/>
        <p:txBody>
          <a:bodyPr>
            <a:normAutofit fontScale="70000" lnSpcReduction="20000"/>
          </a:bodyPr>
          <a:lstStyle/>
          <a:p>
            <a:r>
              <a:rPr lang="en-GB" dirty="0">
                <a:latin typeface="Arial" panose="020B0604020202020204" pitchFamily="34" charset="0"/>
                <a:cs typeface="Arial" panose="020B0604020202020204" pitchFamily="34" charset="0"/>
              </a:rPr>
              <a:t>By being called your preferred name (shortened or in full)</a:t>
            </a:r>
          </a:p>
          <a:p>
            <a:r>
              <a:rPr lang="en-GB" dirty="0">
                <a:latin typeface="Arial" panose="020B0604020202020204" pitchFamily="34" charset="0"/>
                <a:cs typeface="Arial" panose="020B0604020202020204" pitchFamily="34" charset="0"/>
              </a:rPr>
              <a:t>Your name being pronounced properly and spelt correctly</a:t>
            </a:r>
          </a:p>
          <a:p>
            <a:r>
              <a:rPr lang="en-GB" dirty="0">
                <a:latin typeface="Arial" panose="020B0604020202020204" pitchFamily="34" charset="0"/>
                <a:cs typeface="Arial" panose="020B0604020202020204" pitchFamily="34" charset="0"/>
              </a:rPr>
              <a:t>A birth certificate </a:t>
            </a:r>
          </a:p>
          <a:p>
            <a:r>
              <a:rPr lang="en-GB" dirty="0">
                <a:latin typeface="Arial" panose="020B0604020202020204" pitchFamily="34" charset="0"/>
                <a:cs typeface="Arial" panose="020B0604020202020204" pitchFamily="34" charset="0"/>
              </a:rPr>
              <a:t>A passport (if you need to travel out of the UK)</a:t>
            </a:r>
          </a:p>
          <a:p>
            <a:pPr lvl="0"/>
            <a:r>
              <a:rPr lang="en-GB" dirty="0">
                <a:latin typeface="Arial" panose="020B0604020202020204" pitchFamily="34" charset="0"/>
                <a:cs typeface="Arial" panose="020B0604020202020204" pitchFamily="34" charset="0"/>
              </a:rPr>
              <a:t>You are encouraged to be proud of your name and nationality.</a:t>
            </a:r>
          </a:p>
          <a:p>
            <a:pPr lvl="0"/>
            <a:r>
              <a:rPr lang="en-GB" dirty="0">
                <a:latin typeface="Arial" panose="020B0604020202020204" pitchFamily="34" charset="0"/>
                <a:cs typeface="Arial" panose="020B0604020202020204" pitchFamily="34" charset="0"/>
              </a:rPr>
              <a:t>You get a chance to celebrate your national identity perhaps with a special day, food or music.</a:t>
            </a:r>
          </a:p>
          <a:p>
            <a:r>
              <a:rPr lang="en-GB" dirty="0">
                <a:latin typeface="Arial" panose="020B0604020202020204" pitchFamily="34" charset="0"/>
                <a:cs typeface="Arial" panose="020B0604020202020204" pitchFamily="34" charset="0"/>
              </a:rPr>
              <a:t>To know and be cared for by your parents - </a:t>
            </a:r>
            <a:r>
              <a:rPr lang="en-GB" dirty="0" err="1">
                <a:latin typeface="Arial" panose="020B0604020202020204" pitchFamily="34" charset="0"/>
                <a:cs typeface="Arial" panose="020B0604020202020204" pitchFamily="34" charset="0"/>
              </a:rPr>
              <a:t>i</a:t>
            </a:r>
            <a:r>
              <a:rPr lang="en-US" dirty="0">
                <a:latin typeface="Arial" panose="020B0604020202020204" pitchFamily="34" charset="0"/>
                <a:cs typeface="Arial" panose="020B0604020202020204" pitchFamily="34" charset="0"/>
              </a:rPr>
              <a:t>t might be two parents, or it might be one parent, or someone else in your family, like a grandparent or an aunt or uncle o</a:t>
            </a:r>
            <a:r>
              <a:rPr lang="en-GB" dirty="0">
                <a:latin typeface="Arial" panose="020B0604020202020204" pitchFamily="34" charset="0"/>
                <a:cs typeface="Arial" panose="020B0604020202020204" pitchFamily="34" charset="0"/>
              </a:rPr>
              <a:t>r maybe a carer, an adult who children live with, and are looked after by</a:t>
            </a:r>
          </a:p>
          <a:p>
            <a:endParaRPr lang="en-GB" dirty="0"/>
          </a:p>
        </p:txBody>
      </p:sp>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How many of these did you get?</a:t>
            </a:r>
          </a:p>
        </p:txBody>
      </p:sp>
    </p:spTree>
    <p:extLst>
      <p:ext uri="{BB962C8B-B14F-4D97-AF65-F5344CB8AC3E}">
        <p14:creationId xmlns:p14="http://schemas.microsoft.com/office/powerpoint/2010/main" val="16068225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3" name="Rectangle 12">
            <a:extLst>
              <a:ext uri="{FF2B5EF4-FFF2-40B4-BE49-F238E27FC236}">
                <a16:creationId xmlns:a16="http://schemas.microsoft.com/office/drawing/2014/main" id="{46321322-9A6E-421F-85A0-224A33516ACA}"/>
              </a:ext>
            </a:extLst>
          </p:cNvPr>
          <p:cNvSpPr/>
          <p:nvPr/>
        </p:nvSpPr>
        <p:spPr>
          <a:xfrm rot="20916146">
            <a:off x="392257" y="1342205"/>
            <a:ext cx="4301864" cy="3447098"/>
          </a:xfrm>
          <a:prstGeom prst="rect">
            <a:avLst/>
          </a:prstGeom>
        </p:spPr>
        <p:txBody>
          <a:bodyPr wrap="square">
            <a:spAutoFit/>
          </a:bodyPr>
          <a:lstStyle/>
          <a:p>
            <a:r>
              <a:rPr lang="en-GB" sz="2800" dirty="0">
                <a:latin typeface="Arial" panose="020B0604020202020204" pitchFamily="34" charset="0"/>
                <a:cs typeface="Arial" panose="020B0604020202020204" pitchFamily="34" charset="0"/>
              </a:rPr>
              <a:t>All these activities are related to… </a:t>
            </a: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a:p>
            <a:endParaRPr lang="en-GB" b="1" dirty="0">
              <a:solidFill>
                <a:schemeClr val="bg1"/>
              </a:solidFill>
              <a:latin typeface="Arial" panose="020B0604020202020204" pitchFamily="34" charset="0"/>
              <a:cs typeface="Arial" panose="020B0604020202020204" pitchFamily="34" charset="0"/>
            </a:endParaRPr>
          </a:p>
        </p:txBody>
      </p:sp>
      <p:sp>
        <p:nvSpPr>
          <p:cNvPr id="15" name="Rectangle 14">
            <a:extLst>
              <a:ext uri="{FF2B5EF4-FFF2-40B4-BE49-F238E27FC236}">
                <a16:creationId xmlns:a16="http://schemas.microsoft.com/office/drawing/2014/main" id="{4732AD66-E745-4C04-AA65-02C71BBDAD5F}"/>
              </a:ext>
            </a:extLst>
          </p:cNvPr>
          <p:cNvSpPr/>
          <p:nvPr/>
        </p:nvSpPr>
        <p:spPr>
          <a:xfrm>
            <a:off x="94073" y="5764425"/>
            <a:ext cx="6096000" cy="707886"/>
          </a:xfrm>
          <a:prstGeom prst="rect">
            <a:avLst/>
          </a:prstGeom>
        </p:spPr>
        <p:txBody>
          <a:bodyPr>
            <a:spAutoFit/>
          </a:bodyPr>
          <a:lstStyle/>
          <a:p>
            <a:r>
              <a:rPr lang="en-GB" sz="2000" dirty="0">
                <a:latin typeface="Arial" panose="020B0604020202020204" pitchFamily="34" charset="0"/>
                <a:cs typeface="Arial" panose="020B0604020202020204" pitchFamily="34" charset="0"/>
              </a:rPr>
              <a:t>You don’t need to do every single activity </a:t>
            </a:r>
          </a:p>
          <a:p>
            <a:r>
              <a:rPr lang="en-GB" sz="2000" dirty="0">
                <a:latin typeface="Arial" panose="020B0604020202020204" pitchFamily="34" charset="0"/>
                <a:cs typeface="Arial" panose="020B0604020202020204" pitchFamily="34" charset="0"/>
              </a:rPr>
              <a:t>but if you have time you can do more than one. </a:t>
            </a:r>
          </a:p>
        </p:txBody>
      </p:sp>
      <p:sp>
        <p:nvSpPr>
          <p:cNvPr id="18" name="Flowchart: Connector 17">
            <a:extLst>
              <a:ext uri="{FF2B5EF4-FFF2-40B4-BE49-F238E27FC236}">
                <a16:creationId xmlns:a16="http://schemas.microsoft.com/office/drawing/2014/main" id="{025D9A2E-3842-4018-BC60-D58F0221D696}"/>
              </a:ext>
            </a:extLst>
          </p:cNvPr>
          <p:cNvSpPr/>
          <p:nvPr/>
        </p:nvSpPr>
        <p:spPr>
          <a:xfrm>
            <a:off x="9624608" y="261444"/>
            <a:ext cx="2285373" cy="2356731"/>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rgbClr val="00B0F0"/>
                </a:solidFill>
                <a:latin typeface="Arial" panose="020B0604020202020204" pitchFamily="34" charset="0"/>
                <a:cs typeface="Arial" panose="020B0604020202020204" pitchFamily="34" charset="0"/>
              </a:rPr>
              <a:t>Read </a:t>
            </a:r>
            <a:r>
              <a:rPr lang="en-GB" sz="1600" i="1" dirty="0">
                <a:solidFill>
                  <a:srgbClr val="00B0F0"/>
                </a:solidFill>
                <a:latin typeface="Arial" panose="020B0604020202020204" pitchFamily="34" charset="0"/>
                <a:cs typeface="Arial" panose="020B0604020202020204" pitchFamily="34" charset="0"/>
              </a:rPr>
              <a:t>The Name Jar </a:t>
            </a:r>
            <a:r>
              <a:rPr lang="en-GB" sz="1600" dirty="0">
                <a:solidFill>
                  <a:srgbClr val="00B0F0"/>
                </a:solidFill>
                <a:latin typeface="Arial" panose="020B0604020202020204" pitchFamily="34" charset="0"/>
                <a:cs typeface="Arial" panose="020B0604020202020204" pitchFamily="34" charset="0"/>
              </a:rPr>
              <a:t>or </a:t>
            </a:r>
            <a:r>
              <a:rPr lang="en-GB" sz="1600" dirty="0">
                <a:solidFill>
                  <a:srgbClr val="00B0F0"/>
                </a:solidFill>
                <a:latin typeface="Arial" panose="020B0604020202020204" pitchFamily="34" charset="0"/>
                <a:cs typeface="Arial" panose="020B0604020202020204" pitchFamily="34" charset="0"/>
                <a:hlinkClick r:id="rId3"/>
              </a:rPr>
              <a:t>watch the video </a:t>
            </a:r>
            <a:r>
              <a:rPr lang="en-GB" sz="1600" dirty="0">
                <a:solidFill>
                  <a:srgbClr val="00B0F0"/>
                </a:solidFill>
                <a:latin typeface="Arial" panose="020B0604020202020204" pitchFamily="34" charset="0"/>
                <a:cs typeface="Arial" panose="020B0604020202020204" pitchFamily="34" charset="0"/>
              </a:rPr>
              <a:t>and think about whether you respect other children’s names.</a:t>
            </a:r>
          </a:p>
        </p:txBody>
      </p:sp>
      <p:sp>
        <p:nvSpPr>
          <p:cNvPr id="19" name="Flowchart: Connector 18">
            <a:extLst>
              <a:ext uri="{FF2B5EF4-FFF2-40B4-BE49-F238E27FC236}">
                <a16:creationId xmlns:a16="http://schemas.microsoft.com/office/drawing/2014/main" id="{E559971C-9646-4796-A51E-4D4BDE9D88C4}"/>
              </a:ext>
            </a:extLst>
          </p:cNvPr>
          <p:cNvSpPr/>
          <p:nvPr/>
        </p:nvSpPr>
        <p:spPr>
          <a:xfrm>
            <a:off x="8094283" y="2779053"/>
            <a:ext cx="3875719" cy="3905063"/>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rgbClr val="00B0F0"/>
                </a:solidFill>
                <a:latin typeface="Arial" panose="020B0604020202020204" pitchFamily="34" charset="0"/>
                <a:cs typeface="Arial" panose="020B0604020202020204" pitchFamily="34" charset="0"/>
              </a:rPr>
              <a:t>Draw an identity hand! </a:t>
            </a:r>
          </a:p>
          <a:p>
            <a:pPr algn="ctr"/>
            <a:r>
              <a:rPr lang="en-GB" sz="1400" dirty="0">
                <a:solidFill>
                  <a:srgbClr val="00B0F0"/>
                </a:solidFill>
                <a:latin typeface="Arial" panose="020B0604020202020204" pitchFamily="34" charset="0"/>
                <a:cs typeface="Arial" panose="020B0604020202020204" pitchFamily="34" charset="0"/>
              </a:rPr>
              <a:t>Draw around one of your hands, write your full name in the thumb area, in the next finger, write your date of your birth, put the country you call home in the next finger. Then in the last two fingers, write the names of two adults who are important for you, like you parents, carers or grandparents. Draw the flag of your nationality on the palm. Finish your picture with your favourite colours or designs. Share these with your class and teacher.</a:t>
            </a:r>
          </a:p>
        </p:txBody>
      </p:sp>
      <p:sp>
        <p:nvSpPr>
          <p:cNvPr id="20" name="Flowchart: Connector 19">
            <a:extLst>
              <a:ext uri="{FF2B5EF4-FFF2-40B4-BE49-F238E27FC236}">
                <a16:creationId xmlns:a16="http://schemas.microsoft.com/office/drawing/2014/main" id="{584B5DC7-C58B-4654-9FD6-7513F3D10286}"/>
              </a:ext>
            </a:extLst>
          </p:cNvPr>
          <p:cNvSpPr/>
          <p:nvPr/>
        </p:nvSpPr>
        <p:spPr>
          <a:xfrm>
            <a:off x="5306800" y="3945091"/>
            <a:ext cx="2640703" cy="2613910"/>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dirty="0">
                <a:solidFill>
                  <a:srgbClr val="00B0F0"/>
                </a:solidFill>
                <a:latin typeface="Arial" panose="020B0604020202020204" pitchFamily="34" charset="0"/>
                <a:cs typeface="Arial" panose="020B0604020202020204" pitchFamily="34" charset="0"/>
              </a:rPr>
              <a:t>Create a sign with your name on – this could be with paper and pen, paint or a collage with indoor or outdoor materials. Can you write an acrostic poem with your name and words that describe you?</a:t>
            </a:r>
          </a:p>
        </p:txBody>
      </p:sp>
      <p:sp>
        <p:nvSpPr>
          <p:cNvPr id="21" name="Flowchart: Connector 20">
            <a:extLst>
              <a:ext uri="{FF2B5EF4-FFF2-40B4-BE49-F238E27FC236}">
                <a16:creationId xmlns:a16="http://schemas.microsoft.com/office/drawing/2014/main" id="{8C350F86-F772-4410-835C-5CB4F931AFAC}"/>
              </a:ext>
            </a:extLst>
          </p:cNvPr>
          <p:cNvSpPr/>
          <p:nvPr/>
        </p:nvSpPr>
        <p:spPr>
          <a:xfrm>
            <a:off x="3196051" y="1269667"/>
            <a:ext cx="3124199" cy="3167557"/>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dirty="0">
                <a:solidFill>
                  <a:srgbClr val="00B0F0"/>
                </a:solidFill>
                <a:latin typeface="Arial" panose="020B0604020202020204" pitchFamily="34" charset="0"/>
                <a:cs typeface="Arial" panose="020B0604020202020204" pitchFamily="34" charset="0"/>
              </a:rPr>
              <a:t>Have you ever been to a naming and welcoming ceremony, like a christening or </a:t>
            </a:r>
            <a:r>
              <a:rPr lang="en-GB" sz="1300" dirty="0" err="1">
                <a:solidFill>
                  <a:srgbClr val="00B0F0"/>
                </a:solidFill>
                <a:latin typeface="Arial" panose="020B0604020202020204" pitchFamily="34" charset="0"/>
                <a:cs typeface="Arial" panose="020B0604020202020204" pitchFamily="34" charset="0"/>
              </a:rPr>
              <a:t>aqiqa</a:t>
            </a:r>
            <a:r>
              <a:rPr lang="en-GB" sz="1300" dirty="0">
                <a:solidFill>
                  <a:srgbClr val="00B0F0"/>
                </a:solidFill>
                <a:latin typeface="Arial" panose="020B0604020202020204" pitchFamily="34" charset="0"/>
                <a:cs typeface="Arial" panose="020B0604020202020204" pitchFamily="34" charset="0"/>
              </a:rPr>
              <a:t>? Write a short description of what happened or share what you remember by telling someone about it.  Find out about naming ceremonies from other faiths or cultures.</a:t>
            </a:r>
          </a:p>
        </p:txBody>
      </p:sp>
      <p:pic>
        <p:nvPicPr>
          <p:cNvPr id="2" name="Online Media 1" title="the Name Jar">
            <a:hlinkClick r:id="" action="ppaction://media"/>
            <a:extLst>
              <a:ext uri="{FF2B5EF4-FFF2-40B4-BE49-F238E27FC236}">
                <a16:creationId xmlns:a16="http://schemas.microsoft.com/office/drawing/2014/main" id="{E2936852-4C27-415F-8E87-29CDBBCD0375}"/>
              </a:ext>
            </a:extLst>
          </p:cNvPr>
          <p:cNvPicPr>
            <a:picLocks noRot="1" noChangeAspect="1"/>
          </p:cNvPicPr>
          <p:nvPr>
            <a:videoFile r:link="rId1"/>
          </p:nvPr>
        </p:nvPicPr>
        <p:blipFill>
          <a:blip r:embed="rId4"/>
          <a:stretch>
            <a:fillRect/>
          </a:stretch>
        </p:blipFill>
        <p:spPr>
          <a:xfrm>
            <a:off x="6320250" y="526519"/>
            <a:ext cx="3046218" cy="1713498"/>
          </a:xfrm>
          <a:prstGeom prst="rect">
            <a:avLst/>
          </a:prstGeom>
        </p:spPr>
      </p:pic>
      <p:pic>
        <p:nvPicPr>
          <p:cNvPr id="16" name="Graphic 15">
            <a:extLst>
              <a:ext uri="{FF2B5EF4-FFF2-40B4-BE49-F238E27FC236}">
                <a16:creationId xmlns:a16="http://schemas.microsoft.com/office/drawing/2014/main" id="{BF540661-EDED-491C-8401-078392E386A1}"/>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418665" y="2910328"/>
            <a:ext cx="1802664" cy="2403552"/>
          </a:xfrm>
          <a:prstGeom prst="rect">
            <a:avLst/>
          </a:prstGeom>
        </p:spPr>
      </p:pic>
      <p:pic>
        <p:nvPicPr>
          <p:cNvPr id="5" name="Picture 4" descr="A picture containing clock, drawing&#10;&#10;Description automatically generated">
            <a:extLst>
              <a:ext uri="{FF2B5EF4-FFF2-40B4-BE49-F238E27FC236}">
                <a16:creationId xmlns:a16="http://schemas.microsoft.com/office/drawing/2014/main" id="{6405C35D-9BC1-4C2E-BB9C-C972DEF48573}"/>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48271" y="3818796"/>
            <a:ext cx="2088068" cy="2088068"/>
          </a:xfrm>
          <a:prstGeom prst="rect">
            <a:avLst/>
          </a:prstGeom>
        </p:spPr>
      </p:pic>
      <p:pic>
        <p:nvPicPr>
          <p:cNvPr id="8" name="Picture 7" descr="A close up of a sign&#10;&#10;Description automatically generated">
            <a:extLst>
              <a:ext uri="{FF2B5EF4-FFF2-40B4-BE49-F238E27FC236}">
                <a16:creationId xmlns:a16="http://schemas.microsoft.com/office/drawing/2014/main" id="{5E384421-243A-46E4-93FD-D454D4A445B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995138" y="2135004"/>
            <a:ext cx="2315938" cy="2315938"/>
          </a:xfrm>
          <a:prstGeom prst="rect">
            <a:avLst/>
          </a:prstGeom>
        </p:spPr>
      </p:pic>
    </p:spTree>
    <p:extLst>
      <p:ext uri="{BB962C8B-B14F-4D97-AF65-F5344CB8AC3E}">
        <p14:creationId xmlns:p14="http://schemas.microsoft.com/office/powerpoint/2010/main" val="1331035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A854495-F1E1-460C-B725-72CB6252C37B}"/>
              </a:ext>
            </a:extLst>
          </p:cNvPr>
          <p:cNvSpPr>
            <a:spLocks noGrp="1"/>
          </p:cNvSpPr>
          <p:nvPr>
            <p:ph type="ctrTitle"/>
          </p:nvPr>
        </p:nvSpPr>
        <p:spPr/>
        <p:txBody>
          <a:bodyPr/>
          <a:lstStyle/>
          <a:p>
            <a:r>
              <a:rPr lang="en-GB" dirty="0"/>
              <a:t>Activity Time</a:t>
            </a:r>
          </a:p>
        </p:txBody>
      </p:sp>
      <p:sp>
        <p:nvSpPr>
          <p:cNvPr id="4" name="Flowchart: Connector 3">
            <a:extLst>
              <a:ext uri="{FF2B5EF4-FFF2-40B4-BE49-F238E27FC236}">
                <a16:creationId xmlns:a16="http://schemas.microsoft.com/office/drawing/2014/main" id="{16AA2601-BA57-4FE9-A6E3-D96FEFC52AA9}"/>
              </a:ext>
            </a:extLst>
          </p:cNvPr>
          <p:cNvSpPr/>
          <p:nvPr/>
        </p:nvSpPr>
        <p:spPr>
          <a:xfrm>
            <a:off x="8421807" y="2773"/>
            <a:ext cx="3403158" cy="3300904"/>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rgbClr val="00B0F0"/>
              </a:solidFill>
              <a:latin typeface="Arial" panose="020B0604020202020204" pitchFamily="34" charset="0"/>
              <a:cs typeface="Arial" panose="020B0604020202020204" pitchFamily="34" charset="0"/>
            </a:endParaRPr>
          </a:p>
          <a:p>
            <a:pPr algn="ctr"/>
            <a:r>
              <a:rPr lang="en-GB" sz="1400" dirty="0">
                <a:solidFill>
                  <a:srgbClr val="00B0F0"/>
                </a:solidFill>
                <a:latin typeface="Arial" panose="020B0604020202020204" pitchFamily="34" charset="0"/>
                <a:cs typeface="Arial" panose="020B0604020202020204" pitchFamily="34" charset="0"/>
              </a:rPr>
              <a:t>Ask your family about your name? Talk to your friends or family about their names. Do you know if they have a middle name? </a:t>
            </a:r>
            <a:r>
              <a:rPr lang="en-US" sz="1400" dirty="0">
                <a:solidFill>
                  <a:srgbClr val="00B0F0"/>
                </a:solidFill>
                <a:latin typeface="Arial" panose="020B0604020202020204" pitchFamily="34" charset="0"/>
                <a:cs typeface="Arial" panose="020B0604020202020204" pitchFamily="34" charset="0"/>
              </a:rPr>
              <a:t>Do </a:t>
            </a:r>
            <a:r>
              <a:rPr lang="en-GB" sz="1400" dirty="0">
                <a:solidFill>
                  <a:srgbClr val="00B0F0"/>
                </a:solidFill>
                <a:latin typeface="Arial" panose="020B0604020202020204" pitchFamily="34" charset="0"/>
                <a:cs typeface="Arial" panose="020B0604020202020204" pitchFamily="34" charset="0"/>
              </a:rPr>
              <a:t>they </a:t>
            </a:r>
            <a:r>
              <a:rPr lang="en-US" sz="1400" dirty="0">
                <a:solidFill>
                  <a:srgbClr val="00B0F0"/>
                </a:solidFill>
                <a:latin typeface="Arial" panose="020B0604020202020204" pitchFamily="34" charset="0"/>
                <a:cs typeface="Arial" panose="020B0604020202020204" pitchFamily="34" charset="0"/>
              </a:rPr>
              <a:t>like their names? Would they ever change them? </a:t>
            </a:r>
            <a:r>
              <a:rPr lang="en-GB" sz="1400" dirty="0">
                <a:solidFill>
                  <a:srgbClr val="00B0F0"/>
                </a:solidFill>
                <a:latin typeface="Arial" panose="020B0604020202020204" pitchFamily="34" charset="0"/>
                <a:cs typeface="Arial" panose="020B0604020202020204" pitchFamily="34" charset="0"/>
              </a:rPr>
              <a:t>Imagine if someone decided you had to have a new name, without your agreement. How would you feel? Write down your thoughts. </a:t>
            </a:r>
          </a:p>
          <a:p>
            <a:pPr algn="ctr"/>
            <a:endParaRPr lang="en-GB" sz="1700" dirty="0">
              <a:solidFill>
                <a:srgbClr val="00B0F0"/>
              </a:solidFill>
              <a:latin typeface="Arial" panose="020B0604020202020204" pitchFamily="34" charset="0"/>
              <a:cs typeface="Arial" panose="020B0604020202020204" pitchFamily="34" charset="0"/>
            </a:endParaRPr>
          </a:p>
        </p:txBody>
      </p:sp>
      <p:sp>
        <p:nvSpPr>
          <p:cNvPr id="5" name="Flowchart: Connector 4">
            <a:extLst>
              <a:ext uri="{FF2B5EF4-FFF2-40B4-BE49-F238E27FC236}">
                <a16:creationId xmlns:a16="http://schemas.microsoft.com/office/drawing/2014/main" id="{44F6D2DF-E16E-4151-AA8C-23C15049F353}"/>
              </a:ext>
            </a:extLst>
          </p:cNvPr>
          <p:cNvSpPr/>
          <p:nvPr/>
        </p:nvSpPr>
        <p:spPr>
          <a:xfrm>
            <a:off x="4445155" y="836255"/>
            <a:ext cx="3039952" cy="3048379"/>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300" dirty="0">
                <a:solidFill>
                  <a:srgbClr val="00B0F0"/>
                </a:solidFill>
                <a:latin typeface="Arial"/>
                <a:cs typeface="Arial"/>
              </a:rPr>
              <a:t>Do you celebrate the day you were born? Draw a picture of a memorable birthday. Create a bar chart to show the most popular birthday month amongst your friends or family. Try to include at least 10 people.</a:t>
            </a:r>
            <a:endParaRPr lang="en-GB" sz="1300" dirty="0">
              <a:solidFill>
                <a:srgbClr val="00B0F0"/>
              </a:solidFill>
              <a:latin typeface="Arial" panose="020B0604020202020204" pitchFamily="34" charset="0"/>
              <a:cs typeface="Arial" panose="020B0604020202020204" pitchFamily="34" charset="0"/>
            </a:endParaRPr>
          </a:p>
        </p:txBody>
      </p:sp>
      <p:sp>
        <p:nvSpPr>
          <p:cNvPr id="7" name="Flowchart: Connector 6">
            <a:extLst>
              <a:ext uri="{FF2B5EF4-FFF2-40B4-BE49-F238E27FC236}">
                <a16:creationId xmlns:a16="http://schemas.microsoft.com/office/drawing/2014/main" id="{2B536803-6E1A-4C8E-A7F9-DA033A2BBA02}"/>
              </a:ext>
            </a:extLst>
          </p:cNvPr>
          <p:cNvSpPr/>
          <p:nvPr/>
        </p:nvSpPr>
        <p:spPr>
          <a:xfrm>
            <a:off x="6673178" y="3190611"/>
            <a:ext cx="3403158" cy="3452762"/>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What is your nationality? Do you know what the national flag looks like? Look at other flags, pick a favourite and find out which country it belongs to.  Talk to your family about how you celebrate your nationality? Perhaps through days like Burns’ Night, St George’s Day or Chinese New Year?</a:t>
            </a:r>
            <a:endParaRPr lang="en-GB" sz="1400" dirty="0">
              <a:solidFill>
                <a:srgbClr val="00B0F0"/>
              </a:solidFill>
            </a:endParaRPr>
          </a:p>
        </p:txBody>
      </p:sp>
      <p:sp>
        <p:nvSpPr>
          <p:cNvPr id="10" name="Flowchart: Connector 9">
            <a:extLst>
              <a:ext uri="{FF2B5EF4-FFF2-40B4-BE49-F238E27FC236}">
                <a16:creationId xmlns:a16="http://schemas.microsoft.com/office/drawing/2014/main" id="{DB23C5CE-FB74-4A22-9BFB-CFD5374FE70B}"/>
              </a:ext>
            </a:extLst>
          </p:cNvPr>
          <p:cNvSpPr/>
          <p:nvPr/>
        </p:nvSpPr>
        <p:spPr>
          <a:xfrm>
            <a:off x="2590832" y="3421976"/>
            <a:ext cx="3140034" cy="3142950"/>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panose="020B0604020202020204" pitchFamily="34" charset="0"/>
                <a:cs typeface="Arial" panose="020B0604020202020204" pitchFamily="34" charset="0"/>
              </a:rPr>
              <a:t>A coat of arms of a family, town or organisation is a special design in the form of a shield that they use as a symbol of their identity. Design your own coat of arms with things that represent your identity - perhaps the things you like to do such as hobbies or sports. </a:t>
            </a:r>
          </a:p>
        </p:txBody>
      </p:sp>
      <p:sp>
        <p:nvSpPr>
          <p:cNvPr id="11" name="Rectangle 10">
            <a:extLst>
              <a:ext uri="{FF2B5EF4-FFF2-40B4-BE49-F238E27FC236}">
                <a16:creationId xmlns:a16="http://schemas.microsoft.com/office/drawing/2014/main" id="{9E11DD7D-5650-4A5E-A126-EFA683EE85AA}"/>
              </a:ext>
            </a:extLst>
          </p:cNvPr>
          <p:cNvSpPr/>
          <p:nvPr/>
        </p:nvSpPr>
        <p:spPr>
          <a:xfrm>
            <a:off x="13723" y="6624277"/>
            <a:ext cx="582211"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Primary</a:t>
            </a:r>
          </a:p>
        </p:txBody>
      </p:sp>
      <p:sp>
        <p:nvSpPr>
          <p:cNvPr id="14" name="Flowchart: Connector 13">
            <a:extLst>
              <a:ext uri="{FF2B5EF4-FFF2-40B4-BE49-F238E27FC236}">
                <a16:creationId xmlns:a16="http://schemas.microsoft.com/office/drawing/2014/main" id="{09904242-30CA-4173-A91C-7C41F4415A52}"/>
              </a:ext>
            </a:extLst>
          </p:cNvPr>
          <p:cNvSpPr/>
          <p:nvPr/>
        </p:nvSpPr>
        <p:spPr>
          <a:xfrm>
            <a:off x="1541564" y="1207777"/>
            <a:ext cx="2008387" cy="1990803"/>
          </a:xfrm>
          <a:prstGeom prst="flowChartConnector">
            <a:avLst/>
          </a:pr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rgbClr val="00B0F0"/>
                </a:solidFill>
                <a:latin typeface="Arial"/>
                <a:cs typeface="Arial"/>
              </a:rPr>
              <a:t>Why do you think it is  important to be registered at birth? </a:t>
            </a:r>
            <a:endParaRPr lang="en-GB" sz="1400" dirty="0">
              <a:solidFill>
                <a:srgbClr val="00B0F0"/>
              </a:solidFill>
              <a:latin typeface="Arial" panose="020B0604020202020204" pitchFamily="34" charset="0"/>
              <a:cs typeface="Arial" panose="020B0604020202020204" pitchFamily="34" charset="0"/>
            </a:endParaRPr>
          </a:p>
        </p:txBody>
      </p:sp>
      <p:pic>
        <p:nvPicPr>
          <p:cNvPr id="6" name="Picture 5" descr="A picture containing room&#10;&#10;Description automatically generated">
            <a:extLst>
              <a:ext uri="{FF2B5EF4-FFF2-40B4-BE49-F238E27FC236}">
                <a16:creationId xmlns:a16="http://schemas.microsoft.com/office/drawing/2014/main" id="{E87B1C97-E23B-4A3F-9398-FA376467D7A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1975" y="3190611"/>
            <a:ext cx="2179421" cy="2179421"/>
          </a:xfrm>
          <a:prstGeom prst="rect">
            <a:avLst/>
          </a:prstGeom>
        </p:spPr>
      </p:pic>
      <p:sp>
        <p:nvSpPr>
          <p:cNvPr id="16" name="Rectangle 15">
            <a:extLst>
              <a:ext uri="{FF2B5EF4-FFF2-40B4-BE49-F238E27FC236}">
                <a16:creationId xmlns:a16="http://schemas.microsoft.com/office/drawing/2014/main" id="{FD76195C-D420-425C-A8F5-02ECF519C0FF}"/>
              </a:ext>
            </a:extLst>
          </p:cNvPr>
          <p:cNvSpPr/>
          <p:nvPr/>
        </p:nvSpPr>
        <p:spPr>
          <a:xfrm rot="16200000">
            <a:off x="-521938" y="4722454"/>
            <a:ext cx="1274708" cy="230832"/>
          </a:xfrm>
          <a:prstGeom prst="rect">
            <a:avLst/>
          </a:prstGeom>
        </p:spPr>
        <p:txBody>
          <a:bodyPr wrap="none">
            <a:spAutoFit/>
          </a:bodyPr>
          <a:lstStyle/>
          <a:p>
            <a:r>
              <a:rPr lang="en-GB" sz="900" dirty="0">
                <a:latin typeface="Arial" panose="020B0604020202020204" pitchFamily="34" charset="0"/>
                <a:cs typeface="Arial" panose="020B0604020202020204" pitchFamily="34" charset="0"/>
              </a:rPr>
              <a:t>Wikimedia Commons</a:t>
            </a:r>
          </a:p>
        </p:txBody>
      </p:sp>
      <p:pic>
        <p:nvPicPr>
          <p:cNvPr id="15" name="Picture 14" descr="A picture containing drawing, light&#10;&#10;Description automatically generated">
            <a:extLst>
              <a:ext uri="{FF2B5EF4-FFF2-40B4-BE49-F238E27FC236}">
                <a16:creationId xmlns:a16="http://schemas.microsoft.com/office/drawing/2014/main" id="{E857382E-4BA9-47FC-B0FD-D46873F2D75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25097" y="2033775"/>
            <a:ext cx="2313672" cy="2313672"/>
          </a:xfrm>
          <a:prstGeom prst="rect">
            <a:avLst/>
          </a:prstGeom>
        </p:spPr>
      </p:pic>
      <p:pic>
        <p:nvPicPr>
          <p:cNvPr id="21" name="Picture 20" descr="A close up of a logo&#10;&#10;Description automatically generated">
            <a:extLst>
              <a:ext uri="{FF2B5EF4-FFF2-40B4-BE49-F238E27FC236}">
                <a16:creationId xmlns:a16="http://schemas.microsoft.com/office/drawing/2014/main" id="{C0ACFE3C-C849-4B60-AE8A-4177328B611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858073">
            <a:off x="9609948" y="3867158"/>
            <a:ext cx="2289531" cy="2520946"/>
          </a:xfrm>
          <a:prstGeom prst="rect">
            <a:avLst/>
          </a:prstGeom>
        </p:spPr>
      </p:pic>
      <p:pic>
        <p:nvPicPr>
          <p:cNvPr id="23" name="Picture 22" descr="A close up of a logo&#10;&#10;Description automatically generated">
            <a:extLst>
              <a:ext uri="{FF2B5EF4-FFF2-40B4-BE49-F238E27FC236}">
                <a16:creationId xmlns:a16="http://schemas.microsoft.com/office/drawing/2014/main" id="{F4682312-7713-4724-A2C7-E50EC24A31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56828" y="1659620"/>
            <a:ext cx="2514654" cy="2514654"/>
          </a:xfrm>
          <a:prstGeom prst="rect">
            <a:avLst/>
          </a:prstGeom>
        </p:spPr>
      </p:pic>
    </p:spTree>
    <p:extLst>
      <p:ext uri="{BB962C8B-B14F-4D97-AF65-F5344CB8AC3E}">
        <p14:creationId xmlns:p14="http://schemas.microsoft.com/office/powerpoint/2010/main" val="41454171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441638-F573-4656-A222-BDE091EEEE96}"/>
              </a:ext>
            </a:extLst>
          </p:cNvPr>
          <p:cNvSpPr>
            <a:spLocks noGrp="1"/>
          </p:cNvSpPr>
          <p:nvPr>
            <p:ph type="ctrTitle"/>
          </p:nvPr>
        </p:nvSpPr>
        <p:spPr/>
        <p:txBody>
          <a:bodyPr/>
          <a:lstStyle/>
          <a:p>
            <a:r>
              <a:rPr lang="en-GB" dirty="0"/>
              <a:t>Reflection</a:t>
            </a:r>
          </a:p>
        </p:txBody>
      </p:sp>
      <p:sp>
        <p:nvSpPr>
          <p:cNvPr id="3" name="Subtitle 2">
            <a:extLst>
              <a:ext uri="{FF2B5EF4-FFF2-40B4-BE49-F238E27FC236}">
                <a16:creationId xmlns:a16="http://schemas.microsoft.com/office/drawing/2014/main" id="{EA897948-CC46-4511-8D62-469583C09E40}"/>
              </a:ext>
            </a:extLst>
          </p:cNvPr>
          <p:cNvSpPr>
            <a:spLocks noGrp="1"/>
          </p:cNvSpPr>
          <p:nvPr>
            <p:ph type="subTitle" idx="1"/>
          </p:nvPr>
        </p:nvSpPr>
        <p:spPr>
          <a:xfrm>
            <a:off x="431999" y="1735201"/>
            <a:ext cx="6558735" cy="3367742"/>
          </a:xfrm>
        </p:spPr>
        <p:txBody>
          <a:bodyPr>
            <a:normAutofit fontScale="47500" lnSpcReduction="20000"/>
          </a:bodyPr>
          <a:lstStyle/>
          <a:p>
            <a:pPr marL="0" indent="0">
              <a:buNone/>
            </a:pPr>
            <a:r>
              <a:rPr lang="en-GB" sz="3400" b="1" dirty="0"/>
              <a:t>Try to spend a few minutes thinking about these questions</a:t>
            </a:r>
          </a:p>
          <a:p>
            <a:r>
              <a:rPr lang="en-GB" sz="3800" dirty="0"/>
              <a:t>Spend a few moments being quiet and still.. think about who you are, your name, your nationality, the people who care for you.</a:t>
            </a:r>
          </a:p>
          <a:p>
            <a:r>
              <a:rPr lang="en-GB" sz="3800" dirty="0"/>
              <a:t>Do you always show respect for the right to a name and nationality in your life at home or school?</a:t>
            </a:r>
          </a:p>
          <a:p>
            <a:r>
              <a:rPr lang="en-GB" sz="3800" dirty="0"/>
              <a:t>How does your school protect this right?</a:t>
            </a:r>
          </a:p>
          <a:p>
            <a:r>
              <a:rPr lang="en-GB" sz="3800" dirty="0"/>
              <a:t>What could you do today to show respect for this right? </a:t>
            </a:r>
          </a:p>
          <a:p>
            <a:r>
              <a:rPr lang="en-GB" sz="3800" dirty="0"/>
              <a:t>Why is this right important to you? How does it help you?</a:t>
            </a:r>
          </a:p>
          <a:p>
            <a:pPr marL="0" indent="0">
              <a:buNone/>
            </a:pPr>
            <a:r>
              <a:rPr lang="en-GB" sz="3400" b="1" dirty="0"/>
              <a:t>Write down your thoughts or talk to people in your home.</a:t>
            </a:r>
          </a:p>
          <a:p>
            <a:pPr marL="0" indent="0">
              <a:buNone/>
            </a:pPr>
            <a:endParaRPr lang="en-GB" dirty="0"/>
          </a:p>
          <a:p>
            <a:pPr marL="0" indent="0">
              <a:buNone/>
            </a:pPr>
            <a:endParaRPr lang="en-GB" dirty="0"/>
          </a:p>
        </p:txBody>
      </p:sp>
      <p:sp>
        <p:nvSpPr>
          <p:cNvPr id="7" name="Rectangle 6">
            <a:extLst>
              <a:ext uri="{FF2B5EF4-FFF2-40B4-BE49-F238E27FC236}">
                <a16:creationId xmlns:a16="http://schemas.microsoft.com/office/drawing/2014/main" id="{B19CA449-3212-4246-A73E-2E76B817EBC2}"/>
              </a:ext>
            </a:extLst>
          </p:cNvPr>
          <p:cNvSpPr/>
          <p:nvPr/>
        </p:nvSpPr>
        <p:spPr>
          <a:xfrm>
            <a:off x="107923" y="6357069"/>
            <a:ext cx="968535" cy="369332"/>
          </a:xfrm>
          <a:prstGeom prst="rect">
            <a:avLst/>
          </a:prstGeom>
        </p:spPr>
        <p:txBody>
          <a:bodyPr wrap="none">
            <a:spAutoFit/>
          </a:bodyPr>
          <a:lstStyle/>
          <a:p>
            <a:endParaRPr lang="en-GB" sz="900" dirty="0">
              <a:latin typeface="Arial" panose="020B0604020202020204" pitchFamily="34" charset="0"/>
              <a:cs typeface="Arial" panose="020B0604020202020204" pitchFamily="34" charset="0"/>
            </a:endParaRPr>
          </a:p>
          <a:p>
            <a:r>
              <a:rPr lang="en-GB" sz="900" dirty="0"/>
              <a:t>UNICEF/</a:t>
            </a:r>
            <a:r>
              <a:rPr lang="en-GB" sz="900" dirty="0" err="1"/>
              <a:t>Dejongh</a:t>
            </a:r>
            <a:endParaRPr lang="en-GB" sz="900" dirty="0"/>
          </a:p>
        </p:txBody>
      </p:sp>
      <p:pic>
        <p:nvPicPr>
          <p:cNvPr id="5" name="Picture 4" descr="Iselle, with her little girl, in the PMI health center in the Northwest of Côte d'Ivoire. Today she came to the hospital to get her baby vaccinated and registered. Jiselle his happy that the birth registration can be done in the hospital in the mean time her baby is vaccinated.">
            <a:extLst>
              <a:ext uri="{FF2B5EF4-FFF2-40B4-BE49-F238E27FC236}">
                <a16:creationId xmlns:a16="http://schemas.microsoft.com/office/drawing/2014/main" id="{5E14EC74-C79C-468F-A947-F610EB94E52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53286" y="1735202"/>
            <a:ext cx="4698111" cy="3132074"/>
          </a:xfrm>
          <a:prstGeom prst="rect">
            <a:avLst/>
          </a:prstGeom>
        </p:spPr>
      </p:pic>
    </p:spTree>
    <p:extLst>
      <p:ext uri="{BB962C8B-B14F-4D97-AF65-F5344CB8AC3E}">
        <p14:creationId xmlns:p14="http://schemas.microsoft.com/office/powerpoint/2010/main" val="37685596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6C292-7AF3-534D-A208-1B229C05261D}"/>
              </a:ext>
            </a:extLst>
          </p:cNvPr>
          <p:cNvSpPr>
            <a:spLocks noGrp="1"/>
          </p:cNvSpPr>
          <p:nvPr>
            <p:ph type="ctrTitle"/>
          </p:nvPr>
        </p:nvSpPr>
        <p:spPr>
          <a:xfrm>
            <a:off x="0" y="5167889"/>
            <a:ext cx="5136543" cy="1022569"/>
          </a:xfrm>
        </p:spPr>
        <p:txBody>
          <a:bodyPr/>
          <a:lstStyle/>
          <a:p>
            <a:r>
              <a:rPr lang="en-US" dirty="0"/>
              <a:t>Thank you</a:t>
            </a:r>
          </a:p>
        </p:txBody>
      </p:sp>
    </p:spTree>
    <p:extLst>
      <p:ext uri="{BB962C8B-B14F-4D97-AF65-F5344CB8AC3E}">
        <p14:creationId xmlns:p14="http://schemas.microsoft.com/office/powerpoint/2010/main" val="4576307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UK_Univers_Powerpoint_16.9_template" id="{E7465B0F-3A31-7345-A344-597C117D6CCC}" vid="{FC2F8100-4B7B-ED4C-AA18-18EF80D39A6F}"/>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UUK_Univers_Powerpoint_16.9_template</Template>
  <TotalTime>3817</TotalTime>
  <Words>945</Words>
  <Application>Microsoft Office PowerPoint</Application>
  <PresentationFormat>Widescreen</PresentationFormat>
  <Paragraphs>69</Paragraphs>
  <Slides>9</Slides>
  <Notes>1</Notes>
  <HiddenSlides>0</HiddenSlides>
  <MMClips>1</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9</vt:i4>
      </vt:variant>
    </vt:vector>
  </HeadingPairs>
  <TitlesOfParts>
    <vt:vector size="19" baseType="lpstr">
      <vt:lpstr>Arial</vt:lpstr>
      <vt:lpstr>Calibri</vt:lpstr>
      <vt:lpstr>Calibri Light</vt:lpstr>
      <vt:lpstr>Univers</vt:lpstr>
      <vt:lpstr>Univers Next Pro</vt:lpstr>
      <vt:lpstr>Univers Next Pro Condensed</vt:lpstr>
      <vt:lpstr>Univers Next Pro Light</vt:lpstr>
      <vt:lpstr>Wingdings</vt:lpstr>
      <vt:lpstr>Office Theme</vt:lpstr>
      <vt:lpstr>Custom Design</vt:lpstr>
      <vt:lpstr>PowerPoint Presentation</vt:lpstr>
      <vt:lpstr>Guess the article</vt:lpstr>
      <vt:lpstr>Introducing… Article 7</vt:lpstr>
      <vt:lpstr>How can your name &amp; nationality  respected?</vt:lpstr>
      <vt:lpstr>How many of these did you get?</vt:lpstr>
      <vt:lpstr>Activity Time</vt:lpstr>
      <vt:lpstr>Activity Time</vt:lpstr>
      <vt:lpstr>Reflection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UUK POWERPOINT TEMPLATE</dc:title>
  <dc:creator>Samantha Bradey</dc:creator>
  <cp:lastModifiedBy>Nic Lopez</cp:lastModifiedBy>
  <cp:revision>322</cp:revision>
  <dcterms:created xsi:type="dcterms:W3CDTF">2020-04-07T09:32:00Z</dcterms:created>
  <dcterms:modified xsi:type="dcterms:W3CDTF">2020-04-30T12:16:24Z</dcterms:modified>
</cp:coreProperties>
</file>