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95" r:id="rId2"/>
  </p:sldMasterIdLst>
  <p:notesMasterIdLst>
    <p:notesMasterId r:id="rId11"/>
  </p:notesMasterIdLst>
  <p:sldIdLst>
    <p:sldId id="275" r:id="rId3"/>
    <p:sldId id="282" r:id="rId4"/>
    <p:sldId id="284" r:id="rId5"/>
    <p:sldId id="293" r:id="rId6"/>
    <p:sldId id="294" r:id="rId7"/>
    <p:sldId id="295" r:id="rId8"/>
    <p:sldId id="296" r:id="rId9"/>
    <p:sldId id="297" r:id="rId1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3792" autoAdjust="0"/>
  </p:normalViewPr>
  <p:slideViewPr>
    <p:cSldViewPr snapToGrid="0">
      <p:cViewPr varScale="1">
        <p:scale>
          <a:sx n="73" d="100"/>
          <a:sy n="73" d="100"/>
        </p:scale>
        <p:origin x="618"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presProps" Target="pres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tableStyles" Target="tableStyle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A5DDCA9-5AAB-4F94-BC44-C29A47CDEF20}" type="datetimeFigureOut">
              <a:rPr lang="en-GB" smtClean="0"/>
              <a:t>23/04/2020</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644A269-685A-4DF1-996A-E52057E038C1}" type="slidenum">
              <a:rPr lang="en-GB" smtClean="0"/>
              <a:t>‹#›</a:t>
            </a:fld>
            <a:endParaRPr lang="en-GB"/>
          </a:p>
        </p:txBody>
      </p:sp>
    </p:spTree>
    <p:extLst>
      <p:ext uri="{BB962C8B-B14F-4D97-AF65-F5344CB8AC3E}">
        <p14:creationId xmlns:p14="http://schemas.microsoft.com/office/powerpoint/2010/main" val="160018288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December 2019. A youth activist from Zimbabwe, participates in a panel discussion during the High-level Event on Climate Change and Children Rights, part of the 2019 UN Climate Change Conference (COP 25) in Madrid, Spain. The event, held under the title “We Dare: Children and Youth vs. Climate Change”, included the participation of adolescents and ministers from different countries. As part of the event, countries were invited to sign the Intergovernmental Declaration on Children and Youth in Climate Action.</a:t>
            </a:r>
          </a:p>
        </p:txBody>
      </p:sp>
      <p:sp>
        <p:nvSpPr>
          <p:cNvPr id="4" name="Slide Number Placeholder 3"/>
          <p:cNvSpPr>
            <a:spLocks noGrp="1"/>
          </p:cNvSpPr>
          <p:nvPr>
            <p:ph type="sldNum" sz="quarter" idx="5"/>
          </p:nvPr>
        </p:nvSpPr>
        <p:spPr/>
        <p:txBody>
          <a:bodyPr/>
          <a:lstStyle/>
          <a:p>
            <a:fld id="{8644A269-685A-4DF1-996A-E52057E038C1}" type="slidenum">
              <a:rPr lang="en-GB" smtClean="0"/>
              <a:t>1</a:t>
            </a:fld>
            <a:endParaRPr lang="en-GB"/>
          </a:p>
        </p:txBody>
      </p:sp>
    </p:spTree>
    <p:extLst>
      <p:ext uri="{BB962C8B-B14F-4D97-AF65-F5344CB8AC3E}">
        <p14:creationId xmlns:p14="http://schemas.microsoft.com/office/powerpoint/2010/main" val="129991263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6301C135-8ECD-234C-BECE-154CA43012B9}" type="slidenum">
              <a:rPr lang="en-US" smtClean="0"/>
              <a:t>6</a:t>
            </a:fld>
            <a:endParaRPr lang="en-US"/>
          </a:p>
        </p:txBody>
      </p:sp>
    </p:spTree>
    <p:extLst>
      <p:ext uri="{BB962C8B-B14F-4D97-AF65-F5344CB8AC3E}">
        <p14:creationId xmlns:p14="http://schemas.microsoft.com/office/powerpoint/2010/main" val="87532104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6301C135-8ECD-234C-BECE-154CA43012B9}" type="slidenum">
              <a:rPr lang="en-US" smtClean="0"/>
              <a:t>7</a:t>
            </a:fld>
            <a:endParaRPr lang="en-US"/>
          </a:p>
        </p:txBody>
      </p:sp>
    </p:spTree>
    <p:extLst>
      <p:ext uri="{BB962C8B-B14F-4D97-AF65-F5344CB8AC3E}">
        <p14:creationId xmlns:p14="http://schemas.microsoft.com/office/powerpoint/2010/main" val="3253804585"/>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3.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jp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4.jp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jp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17.jp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4.jpeg"/><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png"/><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7.jpg"/><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8.jpeg"/><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2.xml"/></Relationships>
</file>

<file path=ppt/slideLayouts/_rels/slideLayout35.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2.xml"/></Relationships>
</file>

<file path=ppt/slideLayouts/_rels/slideLayout36.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Master" Target="../slideMasters/slideMaster2.xml"/></Relationships>
</file>

<file path=ppt/slideLayouts/_rels/slideLayout37.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2.xml"/></Relationships>
</file>

<file path=ppt/slideLayouts/_rels/slideLayout38.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Master" Target="../slideMasters/slideMaster2.xml"/></Relationships>
</file>

<file path=ppt/slideLayouts/_rels/slideLayout39.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Master" Target="../slideMasters/slideMaster2.xml"/></Relationships>
</file>

<file path=ppt/slideLayouts/_rels/slideLayout40.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Master" Target="../slideMasters/slideMaster2.xml"/></Relationships>
</file>

<file path=ppt/slideLayouts/_rels/slideLayout41.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Master" Target="../slideMasters/slideMaster2.xml"/></Relationships>
</file>

<file path=ppt/slideLayouts/_rels/slideLayout42.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Master" Target="../slideMasters/slideMaster2.xml"/></Relationships>
</file>

<file path=ppt/slideLayouts/_rels/slideLayout4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Master" Target="../slideMasters/slideMaster2.xml"/></Relationships>
</file>

<file path=ppt/slideLayouts/_rels/slideLayout44.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Master" Target="../slideMasters/slideMaster2.xml"/></Relationships>
</file>

<file path=ppt/slideLayouts/_rels/slideLayout4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3.jpeg"/><Relationship Id="rId1" Type="http://schemas.openxmlformats.org/officeDocument/2006/relationships/slideMaster" Target="../slideMasters/slideMaster2.xml"/></Relationships>
</file>

<file path=ppt/slideLayouts/_rels/slideLayout4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jpg"/><Relationship Id="rId1" Type="http://schemas.openxmlformats.org/officeDocument/2006/relationships/slideMaster" Target="../slideMasters/slideMaster2.xml"/></Relationships>
</file>

<file path=ppt/slideLayouts/_rels/slideLayout4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4.jpg"/><Relationship Id="rId1" Type="http://schemas.openxmlformats.org/officeDocument/2006/relationships/slideMaster" Target="../slideMasters/slideMaster2.xml"/></Relationships>
</file>

<file path=ppt/slideLayouts/_rels/slideLayout48.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Master" Target="../slideMasters/slideMaster2.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jpg"/><Relationship Id="rId1" Type="http://schemas.openxmlformats.org/officeDocument/2006/relationships/slideMaster" Target="../slideMasters/slideMaster2.xml"/></Relationships>
</file>

<file path=ppt/slideLayouts/_rels/slideLayout51.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Master" Target="../slideMasters/slideMaster2.xml"/></Relationships>
</file>

<file path=ppt/slideLayouts/_rels/slideLayout52.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Master" Target="../slideMasters/slideMaster2.xml"/></Relationships>
</file>

<file path=ppt/slideLayouts/_rels/slideLayout53.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17.jpg"/><Relationship Id="rId1" Type="http://schemas.openxmlformats.org/officeDocument/2006/relationships/slideMaster" Target="../slideMasters/slideMaster2.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5.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Master" Target="../slideMasters/slideMaster2.xml"/></Relationships>
</file>

<file path=ppt/slideLayouts/_rels/slideLayout56.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Master" Target="../slideMasters/slideMaster2.xml"/></Relationships>
</file>

<file path=ppt/slideLayouts/_rels/slideLayout57.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Master" Target="../slideMasters/slideMaster2.xml"/></Relationships>
</file>

<file path=ppt/slideLayouts/_rels/slideLayout58.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Master" Target="../slideMasters/slideMaster2.xml"/></Relationships>
</file>

<file path=ppt/slideLayouts/_rels/slideLayout59.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4.jpeg"/><Relationship Id="rId1" Type="http://schemas.openxmlformats.org/officeDocument/2006/relationships/slideMaster" Target="../slideMasters/slideMaster2.xml"/></Relationships>
</file>

<file path=ppt/slideLayouts/_rels/slideLayout60.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png"/><Relationship Id="rId1" Type="http://schemas.openxmlformats.org/officeDocument/2006/relationships/slideMaster" Target="../slideMasters/slideMaster2.xml"/></Relationships>
</file>

<file path=ppt/slideLayouts/_rels/slideLayout61.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7.jpg"/><Relationship Id="rId1" Type="http://schemas.openxmlformats.org/officeDocument/2006/relationships/slideMaster" Target="../slideMasters/slideMaster2.xml"/></Relationships>
</file>

<file path=ppt/slideLayouts/_rels/slideLayout62.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8.jpeg"/><Relationship Id="rId1" Type="http://schemas.openxmlformats.org/officeDocument/2006/relationships/slideMaster" Target="../slideMasters/slideMaster2.xml"/></Relationships>
</file>

<file path=ppt/slideLayouts/_rels/slideLayout63.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Master" Target="../slideMasters/slideMaster2.xml"/></Relationships>
</file>

<file path=ppt/slideLayouts/_rels/slideLayout64.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Master" Target="../slideMasters/slideMaster2.xml"/></Relationships>
</file>

<file path=ppt/slideLayouts/_rels/slideLayout65.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Master" Target="../slideMasters/slideMaster2.xml"/></Relationships>
</file>

<file path=ppt/slideLayouts/_rels/slideLayout66.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Master" Target="../slideMasters/slideMaster2.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8.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Master" Target="../slideMasters/slideMaster2.xml"/></Relationships>
</file>

<file path=ppt/slideLayouts/_rels/slideLayout69.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1">
    <p:bg>
      <p:bgPr>
        <a:solidFill>
          <a:schemeClr val="bg1">
            <a:alpha val="97000"/>
          </a:schemeClr>
        </a:solidFill>
        <a:effectLst/>
      </p:bgPr>
    </p:bg>
    <p:spTree>
      <p:nvGrpSpPr>
        <p:cNvPr id="1" name=""/>
        <p:cNvGrpSpPr/>
        <p:nvPr/>
      </p:nvGrpSpPr>
      <p:grpSpPr>
        <a:xfrm>
          <a:off x="0" y="0"/>
          <a:ext cx="0" cy="0"/>
          <a:chOff x="0" y="0"/>
          <a:chExt cx="0" cy="0"/>
        </a:xfrm>
      </p:grpSpPr>
      <p:pic>
        <p:nvPicPr>
          <p:cNvPr id="3" name="Picture 2" descr="A person in a blue shirt&#10;&#10;Description automatically generated">
            <a:extLst>
              <a:ext uri="{FF2B5EF4-FFF2-40B4-BE49-F238E27FC236}">
                <a16:creationId xmlns:a16="http://schemas.microsoft.com/office/drawing/2014/main" id="{8AF5FEB6-484B-45ED-B239-8BAA85DEEEBC}"/>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6" name="Title 1">
            <a:extLst>
              <a:ext uri="{FF2B5EF4-FFF2-40B4-BE49-F238E27FC236}">
                <a16:creationId xmlns:a16="http://schemas.microsoft.com/office/drawing/2014/main" id="{BF68B737-C81B-454A-B2AF-8074D3AA295C}"/>
              </a:ext>
            </a:extLst>
          </p:cNvPr>
          <p:cNvSpPr txBox="1">
            <a:spLocks/>
          </p:cNvSpPr>
          <p:nvPr userDrawn="1"/>
        </p:nvSpPr>
        <p:spPr>
          <a:xfrm>
            <a:off x="9525" y="5215350"/>
            <a:ext cx="9756058" cy="745571"/>
          </a:xfrm>
          <a:prstGeom prst="rect">
            <a:avLst/>
          </a:prstGeom>
          <a:solidFill>
            <a:srgbClr val="00AEEF"/>
          </a:solidFill>
        </p:spPr>
        <p:txBody>
          <a:bodyPr vert="horz" wrap="square" lIns="360000" tIns="144000" rIns="91440" bIns="45720" rtlCol="0" anchor="ctr" anchorCtr="0">
            <a:spAutoFit/>
          </a:bodyPr>
          <a:lstStyle>
            <a:lvl1pPr algn="l" defTabSz="914400" rtl="0" eaLnBrk="1" latinLnBrk="0" hangingPunct="1">
              <a:lnSpc>
                <a:spcPct val="90000"/>
              </a:lnSpc>
              <a:spcBef>
                <a:spcPct val="0"/>
              </a:spcBef>
              <a:buNone/>
              <a:defRPr sz="4000" kern="1200" cap="all" spc="600" baseline="0">
                <a:solidFill>
                  <a:schemeClr val="bg1"/>
                </a:solidFill>
                <a:latin typeface="Univers Next Pro Condensed" panose="020B0906030202020203" pitchFamily="34" charset="0"/>
                <a:ea typeface="+mj-ea"/>
                <a:cs typeface="+mj-cs"/>
              </a:defRPr>
            </a:lvl1pPr>
          </a:lstStyle>
          <a:p>
            <a:r>
              <a:rPr lang="en-US"/>
              <a:t>Click to edit title</a:t>
            </a:r>
            <a:endParaRPr lang="en-GB" dirty="0"/>
          </a:p>
        </p:txBody>
      </p:sp>
    </p:spTree>
    <p:extLst>
      <p:ext uri="{BB962C8B-B14F-4D97-AF65-F5344CB8AC3E}">
        <p14:creationId xmlns:p14="http://schemas.microsoft.com/office/powerpoint/2010/main" val="274356493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2">
    <p:bg>
      <p:bgPr>
        <a:solidFill>
          <a:schemeClr val="bg1">
            <a:alpha val="97000"/>
          </a:schemeClr>
        </a:solidFill>
        <a:effectLst/>
      </p:bgPr>
    </p:bg>
    <p:spTree>
      <p:nvGrpSpPr>
        <p:cNvPr id="1" name=""/>
        <p:cNvGrpSpPr/>
        <p:nvPr/>
      </p:nvGrpSpPr>
      <p:grpSpPr>
        <a:xfrm>
          <a:off x="0" y="0"/>
          <a:ext cx="0" cy="0"/>
          <a:chOff x="0" y="0"/>
          <a:chExt cx="0" cy="0"/>
        </a:xfrm>
      </p:grpSpPr>
      <p:pic>
        <p:nvPicPr>
          <p:cNvPr id="3" name="Picture 2" descr="A picture containing outdoor, person, building, table&#10;&#10;Description automatically generated">
            <a:extLst>
              <a:ext uri="{FF2B5EF4-FFF2-40B4-BE49-F238E27FC236}">
                <a16:creationId xmlns:a16="http://schemas.microsoft.com/office/drawing/2014/main" id="{D7FA5762-3F53-4644-B4EC-3B23A67396C3}"/>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9525" y="0"/>
            <a:ext cx="12192000" cy="6858000"/>
          </a:xfrm>
          <a:prstGeom prst="rect">
            <a:avLst/>
          </a:prstGeom>
        </p:spPr>
      </p:pic>
      <p:sp>
        <p:nvSpPr>
          <p:cNvPr id="6" name="Title 1">
            <a:extLst>
              <a:ext uri="{FF2B5EF4-FFF2-40B4-BE49-F238E27FC236}">
                <a16:creationId xmlns:a16="http://schemas.microsoft.com/office/drawing/2014/main" id="{DF1DB2CF-C42B-4C9C-AB1A-5CEAB65581DF}"/>
              </a:ext>
            </a:extLst>
          </p:cNvPr>
          <p:cNvSpPr>
            <a:spLocks noGrp="1"/>
          </p:cNvSpPr>
          <p:nvPr>
            <p:ph type="ctrTitle" hasCustomPrompt="1"/>
          </p:nvPr>
        </p:nvSpPr>
        <p:spPr>
          <a:xfrm>
            <a:off x="0" y="5234400"/>
            <a:ext cx="9756058" cy="745571"/>
          </a:xfrm>
          <a:solidFill>
            <a:srgbClr val="00AEEF"/>
          </a:solidFill>
        </p:spPr>
        <p:txBody>
          <a:bodyPr wrap="square" lIns="360000" tIns="144000" anchor="ctr" anchorCtr="0">
            <a:spAutoFit/>
          </a:bodyPr>
          <a:lstStyle>
            <a:lvl1pPr>
              <a:defRPr sz="4000" cap="all" spc="600" baseline="0">
                <a:solidFill>
                  <a:schemeClr val="bg1"/>
                </a:solidFill>
                <a:latin typeface="Univers Next Pro Condensed" panose="020B0906030202020203" pitchFamily="34" charset="0"/>
              </a:defRPr>
            </a:lvl1pPr>
          </a:lstStyle>
          <a:p>
            <a:r>
              <a:rPr lang="en-US" dirty="0"/>
              <a:t>Click to edit title</a:t>
            </a:r>
            <a:endParaRPr lang="en-GB" dirty="0"/>
          </a:p>
        </p:txBody>
      </p:sp>
    </p:spTree>
    <p:extLst>
      <p:ext uri="{BB962C8B-B14F-4D97-AF65-F5344CB8AC3E}">
        <p14:creationId xmlns:p14="http://schemas.microsoft.com/office/powerpoint/2010/main" val="151713784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3">
    <p:bg>
      <p:bgPr>
        <a:solidFill>
          <a:schemeClr val="bg1">
            <a:alpha val="97000"/>
          </a:schemeClr>
        </a:solidFill>
        <a:effectLst/>
      </p:bgPr>
    </p:bg>
    <p:spTree>
      <p:nvGrpSpPr>
        <p:cNvPr id="1" name=""/>
        <p:cNvGrpSpPr/>
        <p:nvPr/>
      </p:nvGrpSpPr>
      <p:grpSpPr>
        <a:xfrm>
          <a:off x="0" y="0"/>
          <a:ext cx="0" cy="0"/>
          <a:chOff x="0" y="0"/>
          <a:chExt cx="0" cy="0"/>
        </a:xfrm>
      </p:grpSpPr>
      <p:pic>
        <p:nvPicPr>
          <p:cNvPr id="5" name="Picture 4" descr="Article of the Week: Article 24. A picture of hand washing and the Unicef Rights Respecting Schools log. ">
            <a:extLst>
              <a:ext uri="{FF2B5EF4-FFF2-40B4-BE49-F238E27FC236}">
                <a16:creationId xmlns:a16="http://schemas.microsoft.com/office/drawing/2014/main" id="{E3E9CA09-357D-4A72-9568-0E338F78218E}"/>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9525" y="0"/>
            <a:ext cx="12192000" cy="6858000"/>
          </a:xfrm>
          <a:prstGeom prst="rect">
            <a:avLst/>
          </a:prstGeom>
        </p:spPr>
      </p:pic>
      <p:sp>
        <p:nvSpPr>
          <p:cNvPr id="6" name="Title 1">
            <a:extLst>
              <a:ext uri="{FF2B5EF4-FFF2-40B4-BE49-F238E27FC236}">
                <a16:creationId xmlns:a16="http://schemas.microsoft.com/office/drawing/2014/main" id="{AE857259-BCA9-4619-887D-EB41A9DB5E54}"/>
              </a:ext>
            </a:extLst>
          </p:cNvPr>
          <p:cNvSpPr txBox="1">
            <a:spLocks/>
          </p:cNvSpPr>
          <p:nvPr userDrawn="1"/>
        </p:nvSpPr>
        <p:spPr>
          <a:xfrm>
            <a:off x="9525" y="5109802"/>
            <a:ext cx="9756058" cy="1299568"/>
          </a:xfrm>
          <a:prstGeom prst="rect">
            <a:avLst/>
          </a:prstGeom>
          <a:solidFill>
            <a:srgbClr val="00AEEF"/>
          </a:solidFill>
        </p:spPr>
        <p:txBody>
          <a:bodyPr vert="horz" wrap="square" lIns="360000" tIns="144000" rIns="91440" bIns="45720" rtlCol="0" anchor="ctr" anchorCtr="0">
            <a:spAutoFit/>
          </a:bodyPr>
          <a:lstStyle>
            <a:lvl1pPr algn="l" defTabSz="914400" rtl="0" eaLnBrk="1" latinLnBrk="0" hangingPunct="1">
              <a:lnSpc>
                <a:spcPct val="90000"/>
              </a:lnSpc>
              <a:spcBef>
                <a:spcPct val="0"/>
              </a:spcBef>
              <a:buNone/>
              <a:defRPr sz="4000" kern="1200" cap="all" spc="600" baseline="0">
                <a:solidFill>
                  <a:schemeClr val="bg1"/>
                </a:solidFill>
                <a:latin typeface="Univers Next Pro Condensed" panose="020B0906030202020203" pitchFamily="34" charset="0"/>
                <a:ea typeface="+mj-ea"/>
                <a:cs typeface="+mj-cs"/>
              </a:defRPr>
            </a:lvl1pPr>
          </a:lstStyle>
          <a:p>
            <a:r>
              <a:rPr lang="en-US" dirty="0"/>
              <a:t>Article of the week: </a:t>
            </a:r>
          </a:p>
          <a:p>
            <a:r>
              <a:rPr lang="en-US" dirty="0"/>
              <a:t>Article 24- health services</a:t>
            </a:r>
            <a:endParaRPr lang="en-GB" dirty="0"/>
          </a:p>
        </p:txBody>
      </p:sp>
    </p:spTree>
    <p:extLst>
      <p:ext uri="{BB962C8B-B14F-4D97-AF65-F5344CB8AC3E}">
        <p14:creationId xmlns:p14="http://schemas.microsoft.com/office/powerpoint/2010/main" val="323696140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4">
    <p:bg>
      <p:bgPr>
        <a:solidFill>
          <a:schemeClr val="bg1">
            <a:alpha val="97000"/>
          </a:schemeClr>
        </a:solidFill>
        <a:effectLst/>
      </p:bgPr>
    </p:bg>
    <p:spTree>
      <p:nvGrpSpPr>
        <p:cNvPr id="1" name=""/>
        <p:cNvGrpSpPr/>
        <p:nvPr/>
      </p:nvGrpSpPr>
      <p:grpSpPr>
        <a:xfrm>
          <a:off x="0" y="0"/>
          <a:ext cx="0" cy="0"/>
          <a:chOff x="0" y="0"/>
          <a:chExt cx="0" cy="0"/>
        </a:xfrm>
      </p:grpSpPr>
      <p:pic>
        <p:nvPicPr>
          <p:cNvPr id="3" name="Picture 2" descr="A group of people sitting on a bench posing for the camera&#10;&#10;Description automatically generated">
            <a:extLst>
              <a:ext uri="{FF2B5EF4-FFF2-40B4-BE49-F238E27FC236}">
                <a16:creationId xmlns:a16="http://schemas.microsoft.com/office/drawing/2014/main" id="{6DF46F59-1552-43A3-8FF6-61BF2BE30745}"/>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9525" y="0"/>
            <a:ext cx="12192000" cy="6858000"/>
          </a:xfrm>
          <a:prstGeom prst="rect">
            <a:avLst/>
          </a:prstGeom>
        </p:spPr>
      </p:pic>
      <p:sp>
        <p:nvSpPr>
          <p:cNvPr id="6" name="Title 1">
            <a:extLst>
              <a:ext uri="{FF2B5EF4-FFF2-40B4-BE49-F238E27FC236}">
                <a16:creationId xmlns:a16="http://schemas.microsoft.com/office/drawing/2014/main" id="{F0086558-DC37-4EAE-B016-9EB5500DC64B}"/>
              </a:ext>
            </a:extLst>
          </p:cNvPr>
          <p:cNvSpPr txBox="1">
            <a:spLocks/>
          </p:cNvSpPr>
          <p:nvPr userDrawn="1"/>
        </p:nvSpPr>
        <p:spPr>
          <a:xfrm>
            <a:off x="9525" y="5234399"/>
            <a:ext cx="9756058" cy="745571"/>
          </a:xfrm>
          <a:prstGeom prst="rect">
            <a:avLst/>
          </a:prstGeom>
          <a:solidFill>
            <a:srgbClr val="00AEEF"/>
          </a:solidFill>
        </p:spPr>
        <p:txBody>
          <a:bodyPr vert="horz" wrap="square" lIns="360000" tIns="144000" rIns="91440" bIns="45720" rtlCol="0" anchor="ctr" anchorCtr="0">
            <a:spAutoFit/>
          </a:bodyPr>
          <a:lstStyle>
            <a:lvl1pPr algn="l" defTabSz="914400" rtl="0" eaLnBrk="1" latinLnBrk="0" hangingPunct="1">
              <a:lnSpc>
                <a:spcPct val="90000"/>
              </a:lnSpc>
              <a:spcBef>
                <a:spcPct val="0"/>
              </a:spcBef>
              <a:buNone/>
              <a:defRPr sz="4000" kern="1200" cap="all" spc="600" baseline="0">
                <a:solidFill>
                  <a:schemeClr val="bg1"/>
                </a:solidFill>
                <a:latin typeface="Univers Next Pro Condensed" panose="020B0906030202020203" pitchFamily="34" charset="0"/>
                <a:ea typeface="+mj-ea"/>
                <a:cs typeface="+mj-cs"/>
              </a:defRPr>
            </a:lvl1pPr>
          </a:lstStyle>
          <a:p>
            <a:r>
              <a:rPr lang="en-US"/>
              <a:t>Click to edit title</a:t>
            </a:r>
            <a:endParaRPr lang="en-GB" dirty="0"/>
          </a:p>
        </p:txBody>
      </p:sp>
    </p:spTree>
    <p:extLst>
      <p:ext uri="{BB962C8B-B14F-4D97-AF65-F5344CB8AC3E}">
        <p14:creationId xmlns:p14="http://schemas.microsoft.com/office/powerpoint/2010/main" val="127182838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Divider 1">
    <p:spTree>
      <p:nvGrpSpPr>
        <p:cNvPr id="1" name=""/>
        <p:cNvGrpSpPr/>
        <p:nvPr/>
      </p:nvGrpSpPr>
      <p:grpSpPr>
        <a:xfrm>
          <a:off x="0" y="0"/>
          <a:ext cx="0" cy="0"/>
          <a:chOff x="0" y="0"/>
          <a:chExt cx="0" cy="0"/>
        </a:xfrm>
      </p:grpSpPr>
      <p:pic>
        <p:nvPicPr>
          <p:cNvPr id="3" name="Picture 2" descr="A group of people in a room&#10;&#10;Description automatically generated">
            <a:extLst>
              <a:ext uri="{FF2B5EF4-FFF2-40B4-BE49-F238E27FC236}">
                <a16:creationId xmlns:a16="http://schemas.microsoft.com/office/drawing/2014/main" id="{39F74BA6-7560-412E-AADE-C20BD3DA0FDA}"/>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9525" y="0"/>
            <a:ext cx="12192000" cy="6858000"/>
          </a:xfrm>
          <a:prstGeom prst="rect">
            <a:avLst/>
          </a:prstGeom>
        </p:spPr>
      </p:pic>
      <p:sp>
        <p:nvSpPr>
          <p:cNvPr id="6" name="Title 1">
            <a:extLst>
              <a:ext uri="{FF2B5EF4-FFF2-40B4-BE49-F238E27FC236}">
                <a16:creationId xmlns:a16="http://schemas.microsoft.com/office/drawing/2014/main" id="{CA9A57AB-57F9-49CB-9A39-A85B5D990859}"/>
              </a:ext>
            </a:extLst>
          </p:cNvPr>
          <p:cNvSpPr txBox="1">
            <a:spLocks/>
          </p:cNvSpPr>
          <p:nvPr userDrawn="1"/>
        </p:nvSpPr>
        <p:spPr>
          <a:xfrm>
            <a:off x="9525" y="5386800"/>
            <a:ext cx="9756058" cy="745571"/>
          </a:xfrm>
          <a:prstGeom prst="rect">
            <a:avLst/>
          </a:prstGeom>
          <a:solidFill>
            <a:schemeClr val="tx1">
              <a:alpha val="70000"/>
            </a:schemeClr>
          </a:solidFill>
        </p:spPr>
        <p:txBody>
          <a:bodyPr vert="horz" wrap="square" lIns="360000" tIns="144000" rIns="91440" bIns="45720" rtlCol="0" anchor="ctr" anchorCtr="0">
            <a:spAutoFit/>
          </a:bodyPr>
          <a:lstStyle>
            <a:lvl1pPr algn="l" defTabSz="914400" rtl="0" eaLnBrk="1" latinLnBrk="0" hangingPunct="1">
              <a:lnSpc>
                <a:spcPct val="90000"/>
              </a:lnSpc>
              <a:spcBef>
                <a:spcPct val="0"/>
              </a:spcBef>
              <a:buNone/>
              <a:defRPr sz="4000" kern="1200" cap="all" spc="600" baseline="0">
                <a:solidFill>
                  <a:schemeClr val="bg1"/>
                </a:solidFill>
                <a:latin typeface="Univers Next Pro Condensed" panose="020B0906030202020203" pitchFamily="34" charset="0"/>
                <a:ea typeface="+mj-ea"/>
                <a:cs typeface="+mj-cs"/>
              </a:defRPr>
            </a:lvl1pPr>
          </a:lstStyle>
          <a:p>
            <a:r>
              <a:rPr lang="en-US"/>
              <a:t>Click to edit divider</a:t>
            </a:r>
            <a:endParaRPr lang="en-GB" dirty="0"/>
          </a:p>
        </p:txBody>
      </p:sp>
    </p:spTree>
    <p:extLst>
      <p:ext uri="{BB962C8B-B14F-4D97-AF65-F5344CB8AC3E}">
        <p14:creationId xmlns:p14="http://schemas.microsoft.com/office/powerpoint/2010/main" val="394454038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Divider 2">
    <p:bg>
      <p:bgPr>
        <a:solidFill>
          <a:schemeClr val="bg1">
            <a:alpha val="97000"/>
          </a:schemeClr>
        </a:solidFill>
        <a:effectLst/>
      </p:bgPr>
    </p:bg>
    <p:spTree>
      <p:nvGrpSpPr>
        <p:cNvPr id="1" name=""/>
        <p:cNvGrpSpPr/>
        <p:nvPr/>
      </p:nvGrpSpPr>
      <p:grpSpPr>
        <a:xfrm>
          <a:off x="0" y="0"/>
          <a:ext cx="0" cy="0"/>
          <a:chOff x="0" y="0"/>
          <a:chExt cx="0" cy="0"/>
        </a:xfrm>
      </p:grpSpPr>
      <p:pic>
        <p:nvPicPr>
          <p:cNvPr id="3" name="Picture 2" descr="A picture containing person, child, small, holding&#10;&#10;Description automatically generated">
            <a:extLst>
              <a:ext uri="{FF2B5EF4-FFF2-40B4-BE49-F238E27FC236}">
                <a16:creationId xmlns:a16="http://schemas.microsoft.com/office/drawing/2014/main" id="{45BBBFA7-E2FC-4B12-BF6E-1B4B2A7EE1C9}"/>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6" name="Title 1">
            <a:extLst>
              <a:ext uri="{FF2B5EF4-FFF2-40B4-BE49-F238E27FC236}">
                <a16:creationId xmlns:a16="http://schemas.microsoft.com/office/drawing/2014/main" id="{DFAD9AD8-9588-495D-B247-8BEF16B6EBBE}"/>
              </a:ext>
            </a:extLst>
          </p:cNvPr>
          <p:cNvSpPr>
            <a:spLocks noGrp="1"/>
          </p:cNvSpPr>
          <p:nvPr>
            <p:ph type="ctrTitle" hasCustomPrompt="1"/>
          </p:nvPr>
        </p:nvSpPr>
        <p:spPr>
          <a:xfrm>
            <a:off x="0" y="5234400"/>
            <a:ext cx="9756058" cy="745571"/>
          </a:xfrm>
          <a:solidFill>
            <a:schemeClr val="tx1">
              <a:alpha val="70000"/>
            </a:schemeClr>
          </a:solidFill>
        </p:spPr>
        <p:txBody>
          <a:bodyPr wrap="square" lIns="360000" tIns="144000" anchor="ctr" anchorCtr="0">
            <a:spAutoFit/>
          </a:bodyPr>
          <a:lstStyle>
            <a:lvl1pPr>
              <a:defRPr sz="4000" cap="all" spc="600" baseline="0">
                <a:solidFill>
                  <a:schemeClr val="bg1"/>
                </a:solidFill>
                <a:latin typeface="Univers Next Pro Condensed" panose="020B0906030202020203" pitchFamily="34" charset="0"/>
              </a:defRPr>
            </a:lvl1pPr>
          </a:lstStyle>
          <a:p>
            <a:r>
              <a:rPr lang="en-US" dirty="0"/>
              <a:t>Click to edit divider</a:t>
            </a:r>
            <a:endParaRPr lang="en-GB" dirty="0"/>
          </a:p>
        </p:txBody>
      </p:sp>
    </p:spTree>
    <p:extLst>
      <p:ext uri="{BB962C8B-B14F-4D97-AF65-F5344CB8AC3E}">
        <p14:creationId xmlns:p14="http://schemas.microsoft.com/office/powerpoint/2010/main" val="89269653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Divider 3">
    <p:bg>
      <p:bgPr>
        <a:solidFill>
          <a:schemeClr val="bg1">
            <a:alpha val="97000"/>
          </a:schemeClr>
        </a:solidFill>
        <a:effectLst/>
      </p:bgPr>
    </p:bg>
    <p:spTree>
      <p:nvGrpSpPr>
        <p:cNvPr id="1" name=""/>
        <p:cNvGrpSpPr/>
        <p:nvPr/>
      </p:nvGrpSpPr>
      <p:grpSpPr>
        <a:xfrm>
          <a:off x="0" y="0"/>
          <a:ext cx="0" cy="0"/>
          <a:chOff x="0" y="0"/>
          <a:chExt cx="0" cy="0"/>
        </a:xfrm>
      </p:grpSpPr>
      <p:pic>
        <p:nvPicPr>
          <p:cNvPr id="3" name="Picture 2" descr="A group of people in a room&#10;&#10;Description automatically generated">
            <a:extLst>
              <a:ext uri="{FF2B5EF4-FFF2-40B4-BE49-F238E27FC236}">
                <a16:creationId xmlns:a16="http://schemas.microsoft.com/office/drawing/2014/main" id="{7B3B37E0-2ACA-4A10-BED8-ECA45F9AF811}"/>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9525" y="0"/>
            <a:ext cx="12192000" cy="6858000"/>
          </a:xfrm>
          <a:prstGeom prst="rect">
            <a:avLst/>
          </a:prstGeom>
        </p:spPr>
      </p:pic>
      <p:sp>
        <p:nvSpPr>
          <p:cNvPr id="6" name="Title 1">
            <a:extLst>
              <a:ext uri="{FF2B5EF4-FFF2-40B4-BE49-F238E27FC236}">
                <a16:creationId xmlns:a16="http://schemas.microsoft.com/office/drawing/2014/main" id="{BA470E99-752E-4019-8754-57F4AA908E7C}"/>
              </a:ext>
            </a:extLst>
          </p:cNvPr>
          <p:cNvSpPr>
            <a:spLocks noGrp="1"/>
          </p:cNvSpPr>
          <p:nvPr>
            <p:ph type="ctrTitle" hasCustomPrompt="1"/>
          </p:nvPr>
        </p:nvSpPr>
        <p:spPr>
          <a:xfrm>
            <a:off x="0" y="5234400"/>
            <a:ext cx="9756058" cy="745571"/>
          </a:xfrm>
          <a:solidFill>
            <a:schemeClr val="tx1">
              <a:alpha val="70000"/>
            </a:schemeClr>
          </a:solidFill>
        </p:spPr>
        <p:txBody>
          <a:bodyPr wrap="square" lIns="360000" tIns="144000" anchor="ctr" anchorCtr="0">
            <a:spAutoFit/>
          </a:bodyPr>
          <a:lstStyle>
            <a:lvl1pPr>
              <a:defRPr sz="4000" cap="all" spc="600" baseline="0">
                <a:solidFill>
                  <a:schemeClr val="bg1"/>
                </a:solidFill>
                <a:latin typeface="Univers Next Pro Condensed" panose="020B0906030202020203" pitchFamily="34" charset="0"/>
              </a:defRPr>
            </a:lvl1pPr>
          </a:lstStyle>
          <a:p>
            <a:r>
              <a:rPr lang="en-US" dirty="0"/>
              <a:t>Click to edit divider</a:t>
            </a:r>
            <a:endParaRPr lang="en-GB" dirty="0"/>
          </a:p>
        </p:txBody>
      </p:sp>
    </p:spTree>
    <p:extLst>
      <p:ext uri="{BB962C8B-B14F-4D97-AF65-F5344CB8AC3E}">
        <p14:creationId xmlns:p14="http://schemas.microsoft.com/office/powerpoint/2010/main" val="11810857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Divider 4">
    <p:spTree>
      <p:nvGrpSpPr>
        <p:cNvPr id="1" name=""/>
        <p:cNvGrpSpPr/>
        <p:nvPr/>
      </p:nvGrpSpPr>
      <p:grpSpPr>
        <a:xfrm>
          <a:off x="0" y="0"/>
          <a:ext cx="0" cy="0"/>
          <a:chOff x="0" y="0"/>
          <a:chExt cx="0" cy="0"/>
        </a:xfrm>
      </p:grpSpPr>
      <p:pic>
        <p:nvPicPr>
          <p:cNvPr id="4" name="Picture 3" descr="A person standing in front of a building&#10;&#10;Description automatically generated">
            <a:extLst>
              <a:ext uri="{FF2B5EF4-FFF2-40B4-BE49-F238E27FC236}">
                <a16:creationId xmlns:a16="http://schemas.microsoft.com/office/drawing/2014/main" id="{091911FD-C706-49A8-AACB-7148640A4948}"/>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9525" y="0"/>
            <a:ext cx="12192000" cy="6858000"/>
          </a:xfrm>
          <a:prstGeom prst="rect">
            <a:avLst/>
          </a:prstGeom>
        </p:spPr>
      </p:pic>
      <p:sp>
        <p:nvSpPr>
          <p:cNvPr id="6" name="Title 1">
            <a:extLst>
              <a:ext uri="{FF2B5EF4-FFF2-40B4-BE49-F238E27FC236}">
                <a16:creationId xmlns:a16="http://schemas.microsoft.com/office/drawing/2014/main" id="{596DC365-BE4B-4276-8A98-99D297B293B7}"/>
              </a:ext>
            </a:extLst>
          </p:cNvPr>
          <p:cNvSpPr>
            <a:spLocks noGrp="1"/>
          </p:cNvSpPr>
          <p:nvPr>
            <p:ph type="ctrTitle" hasCustomPrompt="1"/>
          </p:nvPr>
        </p:nvSpPr>
        <p:spPr>
          <a:xfrm>
            <a:off x="0" y="5234400"/>
            <a:ext cx="9756058" cy="745571"/>
          </a:xfrm>
          <a:solidFill>
            <a:schemeClr val="tx1">
              <a:alpha val="70000"/>
            </a:schemeClr>
          </a:solidFill>
        </p:spPr>
        <p:txBody>
          <a:bodyPr wrap="square" lIns="360000" tIns="144000" anchor="ctr" anchorCtr="0">
            <a:spAutoFit/>
          </a:bodyPr>
          <a:lstStyle>
            <a:lvl1pPr>
              <a:defRPr sz="4000" cap="all" spc="600" baseline="0">
                <a:solidFill>
                  <a:schemeClr val="bg1"/>
                </a:solidFill>
                <a:latin typeface="Univers Next Pro Condensed" panose="020B0906030202020203" pitchFamily="34" charset="0"/>
              </a:defRPr>
            </a:lvl1pPr>
          </a:lstStyle>
          <a:p>
            <a:r>
              <a:rPr lang="en-US" dirty="0"/>
              <a:t>Click to edit divider</a:t>
            </a:r>
            <a:endParaRPr lang="en-GB" dirty="0"/>
          </a:p>
        </p:txBody>
      </p:sp>
    </p:spTree>
    <p:extLst>
      <p:ext uri="{BB962C8B-B14F-4D97-AF65-F5344CB8AC3E}">
        <p14:creationId xmlns:p14="http://schemas.microsoft.com/office/powerpoint/2010/main" val="185032485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Divider 5">
    <p:bg>
      <p:bgPr>
        <a:solidFill>
          <a:schemeClr val="bg1">
            <a:alpha val="97000"/>
          </a:schemeClr>
        </a:solidFill>
        <a:effectLst/>
      </p:bgPr>
    </p:bg>
    <p:spTree>
      <p:nvGrpSpPr>
        <p:cNvPr id="1" name=""/>
        <p:cNvGrpSpPr/>
        <p:nvPr/>
      </p:nvGrpSpPr>
      <p:grpSpPr>
        <a:xfrm>
          <a:off x="0" y="0"/>
          <a:ext cx="0" cy="0"/>
          <a:chOff x="0" y="0"/>
          <a:chExt cx="0" cy="0"/>
        </a:xfrm>
      </p:grpSpPr>
      <p:pic>
        <p:nvPicPr>
          <p:cNvPr id="3" name="Picture 2" descr="A person reading a book&#10;&#10;Description automatically generated">
            <a:extLst>
              <a:ext uri="{FF2B5EF4-FFF2-40B4-BE49-F238E27FC236}">
                <a16:creationId xmlns:a16="http://schemas.microsoft.com/office/drawing/2014/main" id="{AFE411CA-BC3D-4851-9A86-22CA2BC2EBC7}"/>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9525" y="0"/>
            <a:ext cx="12192000" cy="6858000"/>
          </a:xfrm>
          <a:prstGeom prst="rect">
            <a:avLst/>
          </a:prstGeom>
        </p:spPr>
      </p:pic>
      <p:sp>
        <p:nvSpPr>
          <p:cNvPr id="6" name="Title 1">
            <a:extLst>
              <a:ext uri="{FF2B5EF4-FFF2-40B4-BE49-F238E27FC236}">
                <a16:creationId xmlns:a16="http://schemas.microsoft.com/office/drawing/2014/main" id="{0138FBF6-3A1E-455A-AC54-76272693996D}"/>
              </a:ext>
            </a:extLst>
          </p:cNvPr>
          <p:cNvSpPr txBox="1">
            <a:spLocks/>
          </p:cNvSpPr>
          <p:nvPr userDrawn="1"/>
        </p:nvSpPr>
        <p:spPr>
          <a:xfrm>
            <a:off x="9525" y="5234400"/>
            <a:ext cx="9756058" cy="745571"/>
          </a:xfrm>
          <a:prstGeom prst="rect">
            <a:avLst/>
          </a:prstGeom>
          <a:solidFill>
            <a:schemeClr val="tx1">
              <a:alpha val="70000"/>
            </a:schemeClr>
          </a:solidFill>
        </p:spPr>
        <p:txBody>
          <a:bodyPr vert="horz" wrap="square" lIns="360000" tIns="144000" rIns="91440" bIns="45720" rtlCol="0" anchor="ctr" anchorCtr="0">
            <a:spAutoFit/>
          </a:bodyPr>
          <a:lstStyle>
            <a:lvl1pPr algn="l" defTabSz="914400" rtl="0" eaLnBrk="1" latinLnBrk="0" hangingPunct="1">
              <a:lnSpc>
                <a:spcPct val="90000"/>
              </a:lnSpc>
              <a:spcBef>
                <a:spcPct val="0"/>
              </a:spcBef>
              <a:buNone/>
              <a:defRPr sz="4000" kern="1200" cap="all" spc="600" baseline="0">
                <a:solidFill>
                  <a:schemeClr val="bg1"/>
                </a:solidFill>
                <a:latin typeface="Univers Next Pro Condensed" panose="020B0906030202020203" pitchFamily="34" charset="0"/>
                <a:ea typeface="+mj-ea"/>
                <a:cs typeface="+mj-cs"/>
              </a:defRPr>
            </a:lvl1pPr>
          </a:lstStyle>
          <a:p>
            <a:r>
              <a:rPr lang="en-US"/>
              <a:t>Click to edit divider</a:t>
            </a:r>
            <a:endParaRPr lang="en-GB" dirty="0"/>
          </a:p>
        </p:txBody>
      </p:sp>
    </p:spTree>
    <p:extLst>
      <p:ext uri="{BB962C8B-B14F-4D97-AF65-F5344CB8AC3E}">
        <p14:creationId xmlns:p14="http://schemas.microsoft.com/office/powerpoint/2010/main" val="133612629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ransparent box 1">
    <p:spTree>
      <p:nvGrpSpPr>
        <p:cNvPr id="1" name=""/>
        <p:cNvGrpSpPr/>
        <p:nvPr/>
      </p:nvGrpSpPr>
      <p:grpSpPr>
        <a:xfrm>
          <a:off x="0" y="0"/>
          <a:ext cx="0" cy="0"/>
          <a:chOff x="0" y="0"/>
          <a:chExt cx="0" cy="0"/>
        </a:xfrm>
      </p:grpSpPr>
      <p:pic>
        <p:nvPicPr>
          <p:cNvPr id="3" name="Picture 2" descr="A person standing in front of a brick wall&#10;&#10;Description automatically generated">
            <a:extLst>
              <a:ext uri="{FF2B5EF4-FFF2-40B4-BE49-F238E27FC236}">
                <a16:creationId xmlns:a16="http://schemas.microsoft.com/office/drawing/2014/main" id="{356664BE-2FE0-4257-841A-27026C4DDECA}"/>
              </a:ext>
            </a:extLst>
          </p:cNvPr>
          <p:cNvPicPr>
            <a:picLocks noChangeAspect="1"/>
          </p:cNvPicPr>
          <p:nvPr userDrawn="1"/>
        </p:nvPicPr>
        <p:blipFill rotWithShape="1">
          <a:blip r:embed="rId2" cstate="print">
            <a:extLst>
              <a:ext uri="{28A0092B-C50C-407E-A947-70E740481C1C}">
                <a14:useLocalDpi xmlns:a14="http://schemas.microsoft.com/office/drawing/2010/main" val="0"/>
              </a:ext>
            </a:extLst>
          </a:blip>
          <a:srcRect l="10319" b="24887"/>
          <a:stretch/>
        </p:blipFill>
        <p:spPr>
          <a:xfrm>
            <a:off x="0" y="0"/>
            <a:ext cx="12283623" cy="6858000"/>
          </a:xfrm>
          <a:prstGeom prst="rect">
            <a:avLst/>
          </a:prstGeom>
        </p:spPr>
      </p:pic>
      <p:sp>
        <p:nvSpPr>
          <p:cNvPr id="9" name="Subtitle 2">
            <a:extLst>
              <a:ext uri="{FF2B5EF4-FFF2-40B4-BE49-F238E27FC236}">
                <a16:creationId xmlns:a16="http://schemas.microsoft.com/office/drawing/2014/main" id="{0ADF5142-344E-49DE-89F0-00979C3B6CBB}"/>
              </a:ext>
            </a:extLst>
          </p:cNvPr>
          <p:cNvSpPr>
            <a:spLocks noGrp="1"/>
          </p:cNvSpPr>
          <p:nvPr>
            <p:ph type="subTitle" idx="1" hasCustomPrompt="1"/>
          </p:nvPr>
        </p:nvSpPr>
        <p:spPr>
          <a:xfrm>
            <a:off x="5332021" y="327727"/>
            <a:ext cx="6459728" cy="3311906"/>
          </a:xfrm>
          <a:solidFill>
            <a:srgbClr val="00AEEF">
              <a:alpha val="75000"/>
            </a:srgbClr>
          </a:solidFill>
        </p:spPr>
        <p:txBody>
          <a:bodyPr wrap="square" lIns="216000" tIns="1152000" bIns="72000">
            <a:spAutoFit/>
          </a:bodyPr>
          <a:lstStyle>
            <a:lvl1pPr marL="565200" indent="-457200" algn="l">
              <a:spcBef>
                <a:spcPts val="0"/>
              </a:spcBef>
              <a:buClr>
                <a:schemeClr val="tx1"/>
              </a:buClr>
              <a:buFont typeface="Wingdings" pitchFamily="2" charset="2"/>
              <a:buChar char="§"/>
              <a:defRPr sz="3200" baseline="0">
                <a:solidFill>
                  <a:schemeClr val="bg1"/>
                </a:solidFill>
                <a:latin typeface="Arial" panose="020B0604020202020204" pitchFamily="34" charset="0"/>
                <a:cs typeface="Arial" panose="020B0604020202020204" pitchFamily="34" charset="0"/>
              </a:defRPr>
            </a:lvl1pPr>
            <a:lvl2pPr marL="800100" indent="-342900" algn="l">
              <a:buClr>
                <a:schemeClr val="tx1"/>
              </a:buClr>
              <a:buFont typeface="Wingdings" panose="05000000000000000000" pitchFamily="2" charset="2"/>
              <a:buChar char="§"/>
              <a:defRPr sz="2800">
                <a:solidFill>
                  <a:schemeClr val="bg1"/>
                </a:solidFill>
              </a:defRPr>
            </a:lvl2pPr>
            <a:lvl3pPr marL="1200150" indent="-285750" algn="l">
              <a:buClr>
                <a:schemeClr val="tx1"/>
              </a:buClr>
              <a:buFont typeface="Wingdings" panose="05000000000000000000" pitchFamily="2" charset="2"/>
              <a:buChar char="§"/>
              <a:defRPr sz="2400">
                <a:solidFill>
                  <a:schemeClr val="bg1"/>
                </a:solidFill>
              </a:defRPr>
            </a:lvl3pPr>
            <a:lvl4pPr marL="1714500" indent="-342900" algn="l">
              <a:buClr>
                <a:schemeClr val="tx1"/>
              </a:buClr>
              <a:buFont typeface="Wingdings" pitchFamily="2" charset="2"/>
              <a:buChar char="§"/>
              <a:defRPr sz="2000">
                <a:solidFill>
                  <a:schemeClr val="bg1"/>
                </a:solidFill>
              </a:defRPr>
            </a:lvl4pPr>
            <a:lvl5pPr marL="2171700" indent="-342900" algn="l">
              <a:buClr>
                <a:schemeClr val="tx1"/>
              </a:buClr>
              <a:buFont typeface="Wingdings" pitchFamily="2" charset="2"/>
              <a:buChar char="§"/>
              <a:defRPr sz="2000">
                <a:solidFill>
                  <a:schemeClr val="bg1"/>
                </a:solidFill>
              </a:defRPr>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a:p>
            <a:pPr lvl="0"/>
            <a:endParaRPr lang="en-US" b="0" i="0" dirty="0">
              <a:latin typeface="Univers Next Pro" panose="020B0503030202020203" pitchFamily="34" charset="77"/>
              <a:cs typeface="Univers" panose="020F0502020204030204" pitchFamily="34" charset="0"/>
            </a:endParaRPr>
          </a:p>
        </p:txBody>
      </p:sp>
      <p:sp>
        <p:nvSpPr>
          <p:cNvPr id="10" name="Title 1">
            <a:extLst>
              <a:ext uri="{FF2B5EF4-FFF2-40B4-BE49-F238E27FC236}">
                <a16:creationId xmlns:a16="http://schemas.microsoft.com/office/drawing/2014/main" id="{ABC97E78-6D89-447C-A407-C3E1372B1437}"/>
              </a:ext>
            </a:extLst>
          </p:cNvPr>
          <p:cNvSpPr>
            <a:spLocks noGrp="1"/>
          </p:cNvSpPr>
          <p:nvPr>
            <p:ph type="ctrTitle" hasCustomPrompt="1"/>
          </p:nvPr>
        </p:nvSpPr>
        <p:spPr>
          <a:xfrm>
            <a:off x="5435148" y="655180"/>
            <a:ext cx="6279757" cy="810063"/>
          </a:xfrm>
          <a:noFill/>
        </p:spPr>
        <p:txBody>
          <a:bodyPr wrap="square" anchor="b">
            <a:normAutofit/>
          </a:bodyPr>
          <a:lstStyle>
            <a:lvl1pPr algn="l">
              <a:defRPr sz="5000" cap="all" spc="400" baseline="0">
                <a:solidFill>
                  <a:schemeClr val="tx1"/>
                </a:solidFill>
                <a:latin typeface="Univers Next Pro Condensed" panose="020B0906030202020203" pitchFamily="34" charset="0"/>
              </a:defRPr>
            </a:lvl1pPr>
          </a:lstStyle>
          <a:p>
            <a:r>
              <a:rPr lang="en-US" dirty="0"/>
              <a:t>Catchy headline</a:t>
            </a:r>
            <a:endParaRPr lang="en-GB" dirty="0"/>
          </a:p>
        </p:txBody>
      </p:sp>
      <p:pic>
        <p:nvPicPr>
          <p:cNvPr id="5" name="Picture 4" descr="A picture containing drawing&#10;&#10;Description automatically generated">
            <a:extLst>
              <a:ext uri="{FF2B5EF4-FFF2-40B4-BE49-F238E27FC236}">
                <a16:creationId xmlns:a16="http://schemas.microsoft.com/office/drawing/2014/main" id="{753E7A9D-DA31-4672-B8C3-769682EEDE38}"/>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6315627" y="5561214"/>
            <a:ext cx="5967996" cy="1283211"/>
          </a:xfrm>
          <a:prstGeom prst="rect">
            <a:avLst/>
          </a:prstGeom>
        </p:spPr>
      </p:pic>
    </p:spTree>
    <p:extLst>
      <p:ext uri="{BB962C8B-B14F-4D97-AF65-F5344CB8AC3E}">
        <p14:creationId xmlns:p14="http://schemas.microsoft.com/office/powerpoint/2010/main" val="132495517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Transparent box 2">
    <p:spTree>
      <p:nvGrpSpPr>
        <p:cNvPr id="1" name=""/>
        <p:cNvGrpSpPr/>
        <p:nvPr/>
      </p:nvGrpSpPr>
      <p:grpSpPr>
        <a:xfrm>
          <a:off x="0" y="0"/>
          <a:ext cx="0" cy="0"/>
          <a:chOff x="0" y="0"/>
          <a:chExt cx="0" cy="0"/>
        </a:xfrm>
      </p:grpSpPr>
      <p:pic>
        <p:nvPicPr>
          <p:cNvPr id="3" name="Picture 2" descr="A person wearing a suit and tie&#10;&#10;Description automatically generated">
            <a:extLst>
              <a:ext uri="{FF2B5EF4-FFF2-40B4-BE49-F238E27FC236}">
                <a16:creationId xmlns:a16="http://schemas.microsoft.com/office/drawing/2014/main" id="{DF6CECDD-4B3C-4D19-81B6-4C1EB76CA6A2}"/>
              </a:ext>
            </a:extLst>
          </p:cNvPr>
          <p:cNvPicPr>
            <a:picLocks noChangeAspect="1"/>
          </p:cNvPicPr>
          <p:nvPr userDrawn="1"/>
        </p:nvPicPr>
        <p:blipFill rotWithShape="1">
          <a:blip r:embed="rId2" cstate="print">
            <a:extLst>
              <a:ext uri="{28A0092B-C50C-407E-A947-70E740481C1C}">
                <a14:useLocalDpi xmlns:a14="http://schemas.microsoft.com/office/drawing/2010/main" val="0"/>
              </a:ext>
            </a:extLst>
          </a:blip>
          <a:srcRect t="7746" b="8592"/>
          <a:stretch/>
        </p:blipFill>
        <p:spPr>
          <a:xfrm flipH="1">
            <a:off x="0" y="12921"/>
            <a:ext cx="12296003" cy="6858000"/>
          </a:xfrm>
          <a:prstGeom prst="rect">
            <a:avLst/>
          </a:prstGeom>
        </p:spPr>
      </p:pic>
      <p:sp>
        <p:nvSpPr>
          <p:cNvPr id="12" name="Subtitle 2">
            <a:extLst>
              <a:ext uri="{FF2B5EF4-FFF2-40B4-BE49-F238E27FC236}">
                <a16:creationId xmlns:a16="http://schemas.microsoft.com/office/drawing/2014/main" id="{223EDDFD-1C76-4449-8C6F-4521C01460CB}"/>
              </a:ext>
            </a:extLst>
          </p:cNvPr>
          <p:cNvSpPr>
            <a:spLocks noGrp="1"/>
          </p:cNvSpPr>
          <p:nvPr>
            <p:ph type="subTitle" idx="1" hasCustomPrompt="1"/>
          </p:nvPr>
        </p:nvSpPr>
        <p:spPr>
          <a:xfrm>
            <a:off x="14747869" y="4578452"/>
            <a:ext cx="6459728" cy="3311906"/>
          </a:xfrm>
          <a:solidFill>
            <a:srgbClr val="00AEEF">
              <a:alpha val="50000"/>
            </a:srgbClr>
          </a:solidFill>
        </p:spPr>
        <p:txBody>
          <a:bodyPr wrap="square" lIns="216000" tIns="1152000" bIns="72000">
            <a:spAutoFit/>
          </a:bodyPr>
          <a:lstStyle>
            <a:lvl1pPr marL="565200" indent="-457200" algn="l">
              <a:spcBef>
                <a:spcPts val="0"/>
              </a:spcBef>
              <a:buClr>
                <a:schemeClr val="tx1"/>
              </a:buClr>
              <a:buFont typeface="Wingdings" pitchFamily="2" charset="2"/>
              <a:buChar char="§"/>
              <a:defRPr sz="3200" baseline="0">
                <a:solidFill>
                  <a:schemeClr val="bg1"/>
                </a:solidFill>
                <a:latin typeface="Arial" panose="020B0604020202020204" pitchFamily="34" charset="0"/>
                <a:cs typeface="Arial" panose="020B0604020202020204" pitchFamily="34" charset="0"/>
              </a:defRPr>
            </a:lvl1pPr>
            <a:lvl2pPr marL="800100" indent="-342900" algn="l">
              <a:buClr>
                <a:schemeClr val="tx1"/>
              </a:buClr>
              <a:buFont typeface="Wingdings" panose="05000000000000000000" pitchFamily="2" charset="2"/>
              <a:buChar char="§"/>
              <a:defRPr sz="2800">
                <a:solidFill>
                  <a:schemeClr val="bg1"/>
                </a:solidFill>
              </a:defRPr>
            </a:lvl2pPr>
            <a:lvl3pPr marL="1200150" indent="-285750" algn="l">
              <a:buClr>
                <a:schemeClr val="tx1"/>
              </a:buClr>
              <a:buFont typeface="Wingdings" panose="05000000000000000000" pitchFamily="2" charset="2"/>
              <a:buChar char="§"/>
              <a:defRPr sz="2400">
                <a:solidFill>
                  <a:schemeClr val="bg1"/>
                </a:solidFill>
              </a:defRPr>
            </a:lvl3pPr>
            <a:lvl4pPr marL="1714500" indent="-342900" algn="l">
              <a:buClr>
                <a:schemeClr val="tx1"/>
              </a:buClr>
              <a:buFont typeface="Wingdings" pitchFamily="2" charset="2"/>
              <a:buChar char="§"/>
              <a:defRPr sz="2000">
                <a:solidFill>
                  <a:schemeClr val="bg1"/>
                </a:solidFill>
              </a:defRPr>
            </a:lvl4pPr>
            <a:lvl5pPr marL="2171700" indent="-342900" algn="l">
              <a:buClr>
                <a:schemeClr val="tx1"/>
              </a:buClr>
              <a:buFont typeface="Wingdings" pitchFamily="2" charset="2"/>
              <a:buChar char="§"/>
              <a:defRPr sz="2000">
                <a:solidFill>
                  <a:schemeClr val="bg1"/>
                </a:solidFill>
              </a:defRPr>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a:p>
            <a:pPr lvl="0"/>
            <a:endParaRPr lang="en-US" b="0" i="0" dirty="0">
              <a:latin typeface="Univers Next Pro" panose="020B0503030202020203" pitchFamily="34" charset="77"/>
              <a:cs typeface="Univers" panose="020F0502020204030204" pitchFamily="34" charset="0"/>
            </a:endParaRPr>
          </a:p>
        </p:txBody>
      </p:sp>
      <p:sp>
        <p:nvSpPr>
          <p:cNvPr id="5" name="Subtitle 2">
            <a:extLst>
              <a:ext uri="{FF2B5EF4-FFF2-40B4-BE49-F238E27FC236}">
                <a16:creationId xmlns:a16="http://schemas.microsoft.com/office/drawing/2014/main" id="{1980D7A8-E0F7-4237-8135-08CD67F56BF0}"/>
              </a:ext>
            </a:extLst>
          </p:cNvPr>
          <p:cNvSpPr txBox="1">
            <a:spLocks/>
          </p:cNvSpPr>
          <p:nvPr userDrawn="1"/>
        </p:nvSpPr>
        <p:spPr>
          <a:xfrm>
            <a:off x="5484421" y="480127"/>
            <a:ext cx="6459728" cy="3311906"/>
          </a:xfrm>
          <a:prstGeom prst="rect">
            <a:avLst/>
          </a:prstGeom>
          <a:solidFill>
            <a:srgbClr val="00AEEF">
              <a:alpha val="50000"/>
            </a:srgbClr>
          </a:solidFill>
        </p:spPr>
        <p:txBody>
          <a:bodyPr vert="horz" wrap="square" lIns="216000" tIns="1152000" rIns="91440" bIns="72000" rtlCol="0">
            <a:spAutoFit/>
          </a:bodyPr>
          <a:lstStyle>
            <a:lvl1pPr marL="565200" indent="-457200" algn="l" defTabSz="914400" rtl="0" eaLnBrk="1" latinLnBrk="0" hangingPunct="1">
              <a:lnSpc>
                <a:spcPct val="90000"/>
              </a:lnSpc>
              <a:spcBef>
                <a:spcPts val="0"/>
              </a:spcBef>
              <a:buClr>
                <a:schemeClr val="tx1"/>
              </a:buClr>
              <a:buFont typeface="Wingdings" pitchFamily="2" charset="2"/>
              <a:buChar char="§"/>
              <a:defRPr sz="3200" kern="1200" baseline="0">
                <a:solidFill>
                  <a:schemeClr val="bg1"/>
                </a:solidFill>
                <a:latin typeface="Arial" panose="020B0604020202020204" pitchFamily="34" charset="0"/>
                <a:ea typeface="+mn-ea"/>
                <a:cs typeface="Arial" panose="020B0604020202020204" pitchFamily="34" charset="0"/>
              </a:defRPr>
            </a:lvl1pPr>
            <a:lvl2pPr marL="800100" indent="-342900" algn="l" defTabSz="914400" rtl="0" eaLnBrk="1" latinLnBrk="0" hangingPunct="1">
              <a:lnSpc>
                <a:spcPct val="90000"/>
              </a:lnSpc>
              <a:spcBef>
                <a:spcPts val="500"/>
              </a:spcBef>
              <a:buClr>
                <a:schemeClr val="tx1"/>
              </a:buClr>
              <a:buFont typeface="Wingdings" panose="05000000000000000000" pitchFamily="2" charset="2"/>
              <a:buChar char="§"/>
              <a:defRPr sz="2800" kern="1200">
                <a:solidFill>
                  <a:schemeClr val="bg1"/>
                </a:solidFill>
                <a:latin typeface="+mn-lt"/>
                <a:ea typeface="+mn-ea"/>
                <a:cs typeface="+mn-cs"/>
              </a:defRPr>
            </a:lvl2pPr>
            <a:lvl3pPr marL="1200150" indent="-285750" algn="l" defTabSz="914400" rtl="0" eaLnBrk="1" latinLnBrk="0" hangingPunct="1">
              <a:lnSpc>
                <a:spcPct val="90000"/>
              </a:lnSpc>
              <a:spcBef>
                <a:spcPts val="500"/>
              </a:spcBef>
              <a:buClr>
                <a:schemeClr val="tx1"/>
              </a:buClr>
              <a:buFont typeface="Wingdings" panose="05000000000000000000" pitchFamily="2" charset="2"/>
              <a:buChar char="§"/>
              <a:defRPr sz="2400" kern="1200">
                <a:solidFill>
                  <a:schemeClr val="bg1"/>
                </a:solidFill>
                <a:latin typeface="+mn-lt"/>
                <a:ea typeface="+mn-ea"/>
                <a:cs typeface="+mn-cs"/>
              </a:defRPr>
            </a:lvl3pPr>
            <a:lvl4pPr marL="1714500" indent="-342900" algn="l" defTabSz="914400" rtl="0" eaLnBrk="1" latinLnBrk="0" hangingPunct="1">
              <a:lnSpc>
                <a:spcPct val="90000"/>
              </a:lnSpc>
              <a:spcBef>
                <a:spcPts val="500"/>
              </a:spcBef>
              <a:buClr>
                <a:schemeClr val="tx1"/>
              </a:buClr>
              <a:buFont typeface="Wingdings" pitchFamily="2" charset="2"/>
              <a:buChar char="§"/>
              <a:defRPr sz="2000" kern="1200">
                <a:solidFill>
                  <a:schemeClr val="bg1"/>
                </a:solidFill>
                <a:latin typeface="+mn-lt"/>
                <a:ea typeface="+mn-ea"/>
                <a:cs typeface="+mn-cs"/>
              </a:defRPr>
            </a:lvl4pPr>
            <a:lvl5pPr marL="2171700" indent="-342900" algn="l" defTabSz="914400" rtl="0" eaLnBrk="1" latinLnBrk="0" hangingPunct="1">
              <a:lnSpc>
                <a:spcPct val="90000"/>
              </a:lnSpc>
              <a:spcBef>
                <a:spcPts val="500"/>
              </a:spcBef>
              <a:buClr>
                <a:schemeClr val="tx1"/>
              </a:buClr>
              <a:buFont typeface="Wingdings" pitchFamily="2" charset="2"/>
              <a:buChar char="§"/>
              <a:defRPr sz="2000" kern="1200">
                <a:solidFill>
                  <a:schemeClr val="bg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dirty="0">
                <a:latin typeface="Univers Next Pro" panose="020B0503030202020203" pitchFamily="34" charset="77"/>
                <a:cs typeface="Univers" panose="020F0502020204030204" pitchFamily="34" charset="0"/>
              </a:rPr>
              <a:t>Click to edit text</a:t>
            </a:r>
          </a:p>
          <a:p>
            <a:pPr lvl="1"/>
            <a:r>
              <a:rPr lang="en-US" dirty="0">
                <a:latin typeface="Univers Next Pro" panose="020B0503030202020203" pitchFamily="34" charset="77"/>
                <a:cs typeface="Univers" panose="020F0502020204030204" pitchFamily="34" charset="0"/>
              </a:rPr>
              <a:t>Second level</a:t>
            </a:r>
          </a:p>
          <a:p>
            <a:pPr lvl="2"/>
            <a:r>
              <a:rPr lang="en-US" dirty="0">
                <a:latin typeface="Univers Next Pro" panose="020B0503030202020203" pitchFamily="34" charset="77"/>
                <a:cs typeface="Univers" panose="020F0502020204030204" pitchFamily="34" charset="0"/>
              </a:rPr>
              <a:t>Third level</a:t>
            </a:r>
          </a:p>
          <a:p>
            <a:pPr lvl="3"/>
            <a:r>
              <a:rPr lang="en-US" dirty="0">
                <a:latin typeface="Univers Next Pro" panose="020B0503030202020203" pitchFamily="34" charset="77"/>
                <a:cs typeface="Univers" panose="020F0502020204030204" pitchFamily="34" charset="0"/>
              </a:rPr>
              <a:t>Fourth level</a:t>
            </a:r>
          </a:p>
          <a:p>
            <a:endParaRPr lang="en-US" dirty="0">
              <a:latin typeface="Univers Next Pro" panose="020B0503030202020203" pitchFamily="34" charset="77"/>
              <a:cs typeface="Univers" panose="020F0502020204030204" pitchFamily="34" charset="0"/>
            </a:endParaRPr>
          </a:p>
        </p:txBody>
      </p:sp>
      <p:sp>
        <p:nvSpPr>
          <p:cNvPr id="6" name="Title 1">
            <a:extLst>
              <a:ext uri="{FF2B5EF4-FFF2-40B4-BE49-F238E27FC236}">
                <a16:creationId xmlns:a16="http://schemas.microsoft.com/office/drawing/2014/main" id="{C1C93EB2-983F-47B4-960F-C5E94FBABECF}"/>
              </a:ext>
            </a:extLst>
          </p:cNvPr>
          <p:cNvSpPr txBox="1">
            <a:spLocks/>
          </p:cNvSpPr>
          <p:nvPr userDrawn="1"/>
        </p:nvSpPr>
        <p:spPr>
          <a:xfrm>
            <a:off x="5587548" y="807580"/>
            <a:ext cx="6279757" cy="810063"/>
          </a:xfrm>
          <a:prstGeom prst="rect">
            <a:avLst/>
          </a:prstGeom>
          <a:noFill/>
        </p:spPr>
        <p:txBody>
          <a:bodyPr vert="horz" wrap="square" lIns="91440" tIns="45720" rIns="91440" bIns="45720" rtlCol="0" anchor="b">
            <a:normAutofit/>
          </a:bodyPr>
          <a:lstStyle>
            <a:lvl1pPr algn="l" defTabSz="914400" rtl="0" eaLnBrk="1" latinLnBrk="0" hangingPunct="1">
              <a:lnSpc>
                <a:spcPct val="90000"/>
              </a:lnSpc>
              <a:spcBef>
                <a:spcPct val="0"/>
              </a:spcBef>
              <a:buNone/>
              <a:defRPr sz="5000" kern="1200" cap="all" spc="400" baseline="0">
                <a:solidFill>
                  <a:schemeClr val="tx1"/>
                </a:solidFill>
                <a:latin typeface="Univers Next Pro Condensed" panose="020B0906030202020203" pitchFamily="34" charset="0"/>
                <a:ea typeface="+mj-ea"/>
                <a:cs typeface="+mj-cs"/>
              </a:defRPr>
            </a:lvl1pPr>
          </a:lstStyle>
          <a:p>
            <a:r>
              <a:rPr lang="en-US"/>
              <a:t>Catchy headline</a:t>
            </a:r>
            <a:endParaRPr lang="en-GB" dirty="0"/>
          </a:p>
        </p:txBody>
      </p:sp>
    </p:spTree>
    <p:extLst>
      <p:ext uri="{BB962C8B-B14F-4D97-AF65-F5344CB8AC3E}">
        <p14:creationId xmlns:p14="http://schemas.microsoft.com/office/powerpoint/2010/main" val="283893357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Transparent box 3">
    <p:spTree>
      <p:nvGrpSpPr>
        <p:cNvPr id="1" name=""/>
        <p:cNvGrpSpPr/>
        <p:nvPr/>
      </p:nvGrpSpPr>
      <p:grpSpPr>
        <a:xfrm>
          <a:off x="0" y="0"/>
          <a:ext cx="0" cy="0"/>
          <a:chOff x="0" y="0"/>
          <a:chExt cx="0" cy="0"/>
        </a:xfrm>
      </p:grpSpPr>
      <p:sp>
        <p:nvSpPr>
          <p:cNvPr id="7" name="Subtitle 2">
            <a:extLst>
              <a:ext uri="{FF2B5EF4-FFF2-40B4-BE49-F238E27FC236}">
                <a16:creationId xmlns:a16="http://schemas.microsoft.com/office/drawing/2014/main" id="{3EAA7537-BB7E-5641-A98F-8B4B9F06952C}"/>
              </a:ext>
            </a:extLst>
          </p:cNvPr>
          <p:cNvSpPr>
            <a:spLocks noGrp="1"/>
          </p:cNvSpPr>
          <p:nvPr>
            <p:ph type="subTitle" idx="1" hasCustomPrompt="1"/>
          </p:nvPr>
        </p:nvSpPr>
        <p:spPr>
          <a:xfrm>
            <a:off x="5332021" y="327727"/>
            <a:ext cx="6459728" cy="3311906"/>
          </a:xfrm>
          <a:solidFill>
            <a:srgbClr val="00AEEF">
              <a:alpha val="50000"/>
            </a:srgbClr>
          </a:solidFill>
        </p:spPr>
        <p:txBody>
          <a:bodyPr wrap="square" lIns="216000" tIns="1152000" bIns="72000">
            <a:spAutoFit/>
          </a:bodyPr>
          <a:lstStyle>
            <a:lvl1pPr marL="565200" indent="-457200" algn="l">
              <a:spcBef>
                <a:spcPts val="0"/>
              </a:spcBef>
              <a:buClr>
                <a:schemeClr val="tx1"/>
              </a:buClr>
              <a:buFont typeface="Wingdings" pitchFamily="2" charset="2"/>
              <a:buChar char="§"/>
              <a:defRPr sz="3200" baseline="0">
                <a:solidFill>
                  <a:schemeClr val="bg1"/>
                </a:solidFill>
                <a:latin typeface="Arial" panose="020B0604020202020204" pitchFamily="34" charset="0"/>
                <a:cs typeface="Arial" panose="020B0604020202020204" pitchFamily="34" charset="0"/>
              </a:defRPr>
            </a:lvl1pPr>
            <a:lvl2pPr marL="800100" indent="-342900" algn="l">
              <a:buClr>
                <a:schemeClr val="tx1"/>
              </a:buClr>
              <a:buFont typeface="Wingdings" panose="05000000000000000000" pitchFamily="2" charset="2"/>
              <a:buChar char="§"/>
              <a:defRPr sz="2800">
                <a:solidFill>
                  <a:schemeClr val="bg1"/>
                </a:solidFill>
              </a:defRPr>
            </a:lvl2pPr>
            <a:lvl3pPr marL="1200150" indent="-285750" algn="l">
              <a:buClr>
                <a:schemeClr val="tx1"/>
              </a:buClr>
              <a:buFont typeface="Wingdings" panose="05000000000000000000" pitchFamily="2" charset="2"/>
              <a:buChar char="§"/>
              <a:defRPr sz="2400">
                <a:solidFill>
                  <a:schemeClr val="bg1"/>
                </a:solidFill>
              </a:defRPr>
            </a:lvl3pPr>
            <a:lvl4pPr marL="1714500" indent="-342900" algn="l">
              <a:buClr>
                <a:schemeClr val="tx1"/>
              </a:buClr>
              <a:buFont typeface="Wingdings" pitchFamily="2" charset="2"/>
              <a:buChar char="§"/>
              <a:defRPr sz="2000">
                <a:solidFill>
                  <a:schemeClr val="bg1"/>
                </a:solidFill>
              </a:defRPr>
            </a:lvl4pPr>
            <a:lvl5pPr marL="2171700" indent="-342900" algn="l">
              <a:buClr>
                <a:schemeClr val="tx1"/>
              </a:buClr>
              <a:buFont typeface="Wingdings" pitchFamily="2" charset="2"/>
              <a:buChar char="§"/>
              <a:defRPr sz="2000">
                <a:solidFill>
                  <a:schemeClr val="bg1"/>
                </a:solidFill>
              </a:defRPr>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a:p>
            <a:pPr lvl="0"/>
            <a:endParaRPr lang="en-US" b="0" i="0" dirty="0">
              <a:latin typeface="Univers Next Pro" panose="020B0503030202020203" pitchFamily="34" charset="77"/>
              <a:cs typeface="Univers" panose="020F0502020204030204" pitchFamily="34" charset="0"/>
            </a:endParaRPr>
          </a:p>
        </p:txBody>
      </p:sp>
      <p:sp>
        <p:nvSpPr>
          <p:cNvPr id="11" name="Title 1">
            <a:extLst>
              <a:ext uri="{FF2B5EF4-FFF2-40B4-BE49-F238E27FC236}">
                <a16:creationId xmlns:a16="http://schemas.microsoft.com/office/drawing/2014/main" id="{D2C04F4F-1B20-0648-8A72-40D030AAEADF}"/>
              </a:ext>
            </a:extLst>
          </p:cNvPr>
          <p:cNvSpPr>
            <a:spLocks noGrp="1"/>
          </p:cNvSpPr>
          <p:nvPr>
            <p:ph type="ctrTitle" hasCustomPrompt="1"/>
          </p:nvPr>
        </p:nvSpPr>
        <p:spPr>
          <a:xfrm>
            <a:off x="5435148" y="655180"/>
            <a:ext cx="6279757" cy="810063"/>
          </a:xfrm>
          <a:noFill/>
        </p:spPr>
        <p:txBody>
          <a:bodyPr wrap="square" anchor="b">
            <a:normAutofit/>
          </a:bodyPr>
          <a:lstStyle>
            <a:lvl1pPr algn="l">
              <a:defRPr sz="5000" cap="all" spc="400" baseline="0">
                <a:solidFill>
                  <a:schemeClr val="tx1"/>
                </a:solidFill>
                <a:latin typeface="Univers Next Pro Condensed" panose="020B0906030202020203" pitchFamily="34" charset="0"/>
              </a:defRPr>
            </a:lvl1pPr>
          </a:lstStyle>
          <a:p>
            <a:r>
              <a:rPr lang="en-US" dirty="0"/>
              <a:t>Catchy headline</a:t>
            </a:r>
            <a:endParaRPr lang="en-GB" dirty="0"/>
          </a:p>
        </p:txBody>
      </p:sp>
      <p:pic>
        <p:nvPicPr>
          <p:cNvPr id="3" name="Picture 2" descr="A person wearing a suit and tie&#10;&#10;Description automatically generated">
            <a:extLst>
              <a:ext uri="{FF2B5EF4-FFF2-40B4-BE49-F238E27FC236}">
                <a16:creationId xmlns:a16="http://schemas.microsoft.com/office/drawing/2014/main" id="{CD490288-7422-4322-9084-9C9B814356DD}"/>
              </a:ext>
            </a:extLst>
          </p:cNvPr>
          <p:cNvPicPr>
            <a:picLocks noChangeAspect="1"/>
          </p:cNvPicPr>
          <p:nvPr userDrawn="1"/>
        </p:nvPicPr>
        <p:blipFill rotWithShape="1">
          <a:blip r:embed="rId2" cstate="print">
            <a:extLst>
              <a:ext uri="{28A0092B-C50C-407E-A947-70E740481C1C}">
                <a14:useLocalDpi xmlns:a14="http://schemas.microsoft.com/office/drawing/2010/main" val="0"/>
              </a:ext>
            </a:extLst>
          </a:blip>
          <a:srcRect b="16881"/>
          <a:stretch/>
        </p:blipFill>
        <p:spPr>
          <a:xfrm flipH="1">
            <a:off x="0" y="-1"/>
            <a:ext cx="12376321" cy="6858001"/>
          </a:xfrm>
          <a:prstGeom prst="rect">
            <a:avLst/>
          </a:prstGeom>
        </p:spPr>
      </p:pic>
      <p:sp>
        <p:nvSpPr>
          <p:cNvPr id="8" name="Subtitle 2">
            <a:extLst>
              <a:ext uri="{FF2B5EF4-FFF2-40B4-BE49-F238E27FC236}">
                <a16:creationId xmlns:a16="http://schemas.microsoft.com/office/drawing/2014/main" id="{AF9D4B28-2DD9-454C-89ED-681EAE322861}"/>
              </a:ext>
            </a:extLst>
          </p:cNvPr>
          <p:cNvSpPr txBox="1">
            <a:spLocks/>
          </p:cNvSpPr>
          <p:nvPr userDrawn="1"/>
        </p:nvSpPr>
        <p:spPr>
          <a:xfrm>
            <a:off x="5484421" y="480127"/>
            <a:ext cx="6459728" cy="3311906"/>
          </a:xfrm>
          <a:prstGeom prst="rect">
            <a:avLst/>
          </a:prstGeom>
          <a:solidFill>
            <a:srgbClr val="00AEEF">
              <a:alpha val="50000"/>
            </a:srgbClr>
          </a:solidFill>
        </p:spPr>
        <p:txBody>
          <a:bodyPr vert="horz" wrap="square" lIns="216000" tIns="1152000" rIns="91440" bIns="72000" rtlCol="0">
            <a:spAutoFit/>
          </a:bodyPr>
          <a:lstStyle>
            <a:lvl1pPr marL="565200" indent="-457200" algn="l" defTabSz="914400" rtl="0" eaLnBrk="1" latinLnBrk="0" hangingPunct="1">
              <a:lnSpc>
                <a:spcPct val="90000"/>
              </a:lnSpc>
              <a:spcBef>
                <a:spcPts val="0"/>
              </a:spcBef>
              <a:buClr>
                <a:schemeClr val="tx1"/>
              </a:buClr>
              <a:buFont typeface="Wingdings" pitchFamily="2" charset="2"/>
              <a:buChar char="§"/>
              <a:defRPr sz="3200" kern="1200" baseline="0">
                <a:solidFill>
                  <a:schemeClr val="bg1"/>
                </a:solidFill>
                <a:latin typeface="Arial" panose="020B0604020202020204" pitchFamily="34" charset="0"/>
                <a:ea typeface="+mn-ea"/>
                <a:cs typeface="Arial" panose="020B0604020202020204" pitchFamily="34" charset="0"/>
              </a:defRPr>
            </a:lvl1pPr>
            <a:lvl2pPr marL="800100" indent="-342900" algn="l" defTabSz="914400" rtl="0" eaLnBrk="1" latinLnBrk="0" hangingPunct="1">
              <a:lnSpc>
                <a:spcPct val="90000"/>
              </a:lnSpc>
              <a:spcBef>
                <a:spcPts val="500"/>
              </a:spcBef>
              <a:buClr>
                <a:schemeClr val="tx1"/>
              </a:buClr>
              <a:buFont typeface="Wingdings" panose="05000000000000000000" pitchFamily="2" charset="2"/>
              <a:buChar char="§"/>
              <a:defRPr sz="2800" kern="1200">
                <a:solidFill>
                  <a:schemeClr val="bg1"/>
                </a:solidFill>
                <a:latin typeface="+mn-lt"/>
                <a:ea typeface="+mn-ea"/>
                <a:cs typeface="+mn-cs"/>
              </a:defRPr>
            </a:lvl2pPr>
            <a:lvl3pPr marL="1200150" indent="-285750" algn="l" defTabSz="914400" rtl="0" eaLnBrk="1" latinLnBrk="0" hangingPunct="1">
              <a:lnSpc>
                <a:spcPct val="90000"/>
              </a:lnSpc>
              <a:spcBef>
                <a:spcPts val="500"/>
              </a:spcBef>
              <a:buClr>
                <a:schemeClr val="tx1"/>
              </a:buClr>
              <a:buFont typeface="Wingdings" panose="05000000000000000000" pitchFamily="2" charset="2"/>
              <a:buChar char="§"/>
              <a:defRPr sz="2400" kern="1200">
                <a:solidFill>
                  <a:schemeClr val="bg1"/>
                </a:solidFill>
                <a:latin typeface="+mn-lt"/>
                <a:ea typeface="+mn-ea"/>
                <a:cs typeface="+mn-cs"/>
              </a:defRPr>
            </a:lvl3pPr>
            <a:lvl4pPr marL="1714500" indent="-342900" algn="l" defTabSz="914400" rtl="0" eaLnBrk="1" latinLnBrk="0" hangingPunct="1">
              <a:lnSpc>
                <a:spcPct val="90000"/>
              </a:lnSpc>
              <a:spcBef>
                <a:spcPts val="500"/>
              </a:spcBef>
              <a:buClr>
                <a:schemeClr val="tx1"/>
              </a:buClr>
              <a:buFont typeface="Wingdings" pitchFamily="2" charset="2"/>
              <a:buChar char="§"/>
              <a:defRPr sz="2000" kern="1200">
                <a:solidFill>
                  <a:schemeClr val="bg1"/>
                </a:solidFill>
                <a:latin typeface="+mn-lt"/>
                <a:ea typeface="+mn-ea"/>
                <a:cs typeface="+mn-cs"/>
              </a:defRPr>
            </a:lvl4pPr>
            <a:lvl5pPr marL="2171700" indent="-342900" algn="l" defTabSz="914400" rtl="0" eaLnBrk="1" latinLnBrk="0" hangingPunct="1">
              <a:lnSpc>
                <a:spcPct val="90000"/>
              </a:lnSpc>
              <a:spcBef>
                <a:spcPts val="500"/>
              </a:spcBef>
              <a:buClr>
                <a:schemeClr val="tx1"/>
              </a:buClr>
              <a:buFont typeface="Wingdings" pitchFamily="2" charset="2"/>
              <a:buChar char="§"/>
              <a:defRPr sz="2000" kern="1200">
                <a:solidFill>
                  <a:schemeClr val="bg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dirty="0">
                <a:latin typeface="Univers Next Pro" panose="020B0503030202020203" pitchFamily="34" charset="77"/>
                <a:cs typeface="Univers" panose="020F0502020204030204" pitchFamily="34" charset="0"/>
              </a:rPr>
              <a:t>Click to edit text</a:t>
            </a:r>
          </a:p>
          <a:p>
            <a:pPr lvl="1"/>
            <a:r>
              <a:rPr lang="en-US" dirty="0">
                <a:latin typeface="Univers Next Pro" panose="020B0503030202020203" pitchFamily="34" charset="77"/>
                <a:cs typeface="Univers" panose="020F0502020204030204" pitchFamily="34" charset="0"/>
              </a:rPr>
              <a:t>Second level</a:t>
            </a:r>
          </a:p>
          <a:p>
            <a:pPr lvl="2"/>
            <a:r>
              <a:rPr lang="en-US" dirty="0">
                <a:latin typeface="Univers Next Pro" panose="020B0503030202020203" pitchFamily="34" charset="77"/>
                <a:cs typeface="Univers" panose="020F0502020204030204" pitchFamily="34" charset="0"/>
              </a:rPr>
              <a:t>Third level</a:t>
            </a:r>
          </a:p>
          <a:p>
            <a:pPr lvl="3"/>
            <a:r>
              <a:rPr lang="en-US" dirty="0">
                <a:latin typeface="Univers Next Pro" panose="020B0503030202020203" pitchFamily="34" charset="77"/>
                <a:cs typeface="Univers" panose="020F0502020204030204" pitchFamily="34" charset="0"/>
              </a:rPr>
              <a:t>Fourth level</a:t>
            </a:r>
          </a:p>
          <a:p>
            <a:endParaRPr lang="en-US" dirty="0">
              <a:latin typeface="Univers Next Pro" panose="020B0503030202020203" pitchFamily="34" charset="77"/>
              <a:cs typeface="Univers" panose="020F0502020204030204" pitchFamily="34" charset="0"/>
            </a:endParaRPr>
          </a:p>
        </p:txBody>
      </p:sp>
      <p:sp>
        <p:nvSpPr>
          <p:cNvPr id="10" name="Title 1">
            <a:extLst>
              <a:ext uri="{FF2B5EF4-FFF2-40B4-BE49-F238E27FC236}">
                <a16:creationId xmlns:a16="http://schemas.microsoft.com/office/drawing/2014/main" id="{9D894F58-5793-4F29-A793-699055ED4A86}"/>
              </a:ext>
            </a:extLst>
          </p:cNvPr>
          <p:cNvSpPr txBox="1">
            <a:spLocks/>
          </p:cNvSpPr>
          <p:nvPr userDrawn="1"/>
        </p:nvSpPr>
        <p:spPr>
          <a:xfrm>
            <a:off x="5587548" y="807580"/>
            <a:ext cx="6279757" cy="810063"/>
          </a:xfrm>
          <a:prstGeom prst="rect">
            <a:avLst/>
          </a:prstGeom>
          <a:noFill/>
        </p:spPr>
        <p:txBody>
          <a:bodyPr vert="horz" wrap="square" lIns="91440" tIns="45720" rIns="91440" bIns="45720" rtlCol="0" anchor="b">
            <a:normAutofit/>
          </a:bodyPr>
          <a:lstStyle>
            <a:lvl1pPr algn="l" defTabSz="914400" rtl="0" eaLnBrk="1" latinLnBrk="0" hangingPunct="1">
              <a:lnSpc>
                <a:spcPct val="90000"/>
              </a:lnSpc>
              <a:spcBef>
                <a:spcPct val="0"/>
              </a:spcBef>
              <a:buNone/>
              <a:defRPr sz="5000" kern="1200" cap="all" spc="400" baseline="0">
                <a:solidFill>
                  <a:schemeClr val="tx1"/>
                </a:solidFill>
                <a:latin typeface="Univers Next Pro Condensed" panose="020B0906030202020203" pitchFamily="34" charset="0"/>
                <a:ea typeface="+mj-ea"/>
                <a:cs typeface="+mj-cs"/>
              </a:defRPr>
            </a:lvl1pPr>
          </a:lstStyle>
          <a:p>
            <a:r>
              <a:rPr lang="en-US"/>
              <a:t>Catchy headline</a:t>
            </a:r>
            <a:endParaRPr lang="en-GB" dirty="0"/>
          </a:p>
        </p:txBody>
      </p:sp>
      <p:pic>
        <p:nvPicPr>
          <p:cNvPr id="5" name="Picture 4" descr="A picture containing drawing&#10;&#10;Description automatically generated">
            <a:extLst>
              <a:ext uri="{FF2B5EF4-FFF2-40B4-BE49-F238E27FC236}">
                <a16:creationId xmlns:a16="http://schemas.microsoft.com/office/drawing/2014/main" id="{BFC157B5-A531-4FA9-B9B8-A61DF76F6072}"/>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6408325" y="5561214"/>
            <a:ext cx="5967996" cy="1283211"/>
          </a:xfrm>
          <a:prstGeom prst="rect">
            <a:avLst/>
          </a:prstGeom>
        </p:spPr>
      </p:pic>
    </p:spTree>
    <p:extLst>
      <p:ext uri="{BB962C8B-B14F-4D97-AF65-F5344CB8AC3E}">
        <p14:creationId xmlns:p14="http://schemas.microsoft.com/office/powerpoint/2010/main" val="108212920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Content and object 1">
    <p:bg>
      <p:bgPr>
        <a:solidFill>
          <a:srgbClr val="00AEEF"/>
        </a:solidFill>
        <a:effectLst/>
      </p:bgPr>
    </p:bg>
    <p:spTree>
      <p:nvGrpSpPr>
        <p:cNvPr id="1" name=""/>
        <p:cNvGrpSpPr/>
        <p:nvPr/>
      </p:nvGrpSpPr>
      <p:grpSpPr>
        <a:xfrm>
          <a:off x="0" y="0"/>
          <a:ext cx="0" cy="0"/>
          <a:chOff x="0" y="0"/>
          <a:chExt cx="0" cy="0"/>
        </a:xfrm>
      </p:grpSpPr>
      <p:sp>
        <p:nvSpPr>
          <p:cNvPr id="4" name="Date Placeholder 3"/>
          <p:cNvSpPr>
            <a:spLocks noGrp="1"/>
          </p:cNvSpPr>
          <p:nvPr>
            <p:ph type="dt" sz="half" idx="10"/>
          </p:nvPr>
        </p:nvSpPr>
        <p:spPr>
          <a:xfrm>
            <a:off x="480000" y="5733256"/>
            <a:ext cx="2844800" cy="331932"/>
          </a:xfrm>
        </p:spPr>
        <p:txBody>
          <a:bodyPr/>
          <a:lstStyle>
            <a:lvl1pPr>
              <a:defRPr>
                <a:solidFill>
                  <a:schemeClr val="bg1"/>
                </a:solidFill>
              </a:defRPr>
            </a:lvl1pPr>
          </a:lstStyle>
          <a:p>
            <a:fld id="{994ABF6D-B116-48FA-8A85-4C24104CDDB3}" type="datetimeFigureOut">
              <a:rPr lang="en-GB" smtClean="0"/>
              <a:pPr/>
              <a:t>23/04/2020</a:t>
            </a:fld>
            <a:endParaRPr lang="en-GB" dirty="0"/>
          </a:p>
        </p:txBody>
      </p:sp>
      <p:sp>
        <p:nvSpPr>
          <p:cNvPr id="5" name="Footer Placeholder 4"/>
          <p:cNvSpPr>
            <a:spLocks noGrp="1"/>
          </p:cNvSpPr>
          <p:nvPr>
            <p:ph type="ftr" sz="quarter" idx="11"/>
          </p:nvPr>
        </p:nvSpPr>
        <p:spPr>
          <a:xfrm>
            <a:off x="480000" y="6079572"/>
            <a:ext cx="3190744" cy="301756"/>
          </a:xfrm>
        </p:spPr>
        <p:txBody>
          <a:bodyPr/>
          <a:lstStyle>
            <a:lvl1pPr algn="l">
              <a:defRPr>
                <a:solidFill>
                  <a:schemeClr val="bg1"/>
                </a:solidFill>
              </a:defRPr>
            </a:lvl1pPr>
          </a:lstStyle>
          <a:p>
            <a:endParaRPr lang="en-GB" dirty="0"/>
          </a:p>
        </p:txBody>
      </p:sp>
      <p:sp>
        <p:nvSpPr>
          <p:cNvPr id="6" name="Slide Number Placeholder 5"/>
          <p:cNvSpPr>
            <a:spLocks noGrp="1"/>
          </p:cNvSpPr>
          <p:nvPr>
            <p:ph type="sldNum" sz="quarter" idx="12"/>
          </p:nvPr>
        </p:nvSpPr>
        <p:spPr>
          <a:xfrm>
            <a:off x="480000" y="6381328"/>
            <a:ext cx="2844800" cy="274324"/>
          </a:xfrm>
        </p:spPr>
        <p:txBody>
          <a:bodyPr/>
          <a:lstStyle>
            <a:lvl1pPr>
              <a:defRPr>
                <a:solidFill>
                  <a:schemeClr val="bg1"/>
                </a:solidFill>
              </a:defRPr>
            </a:lvl1pPr>
          </a:lstStyle>
          <a:p>
            <a:pPr algn="l"/>
            <a:fld id="{1099AA68-E695-4F58-BEEE-DDF7D9F5029C}" type="slidenum">
              <a:rPr lang="en-GB" smtClean="0"/>
              <a:pPr algn="l"/>
              <a:t>‹#›</a:t>
            </a:fld>
            <a:endParaRPr lang="en-GB" dirty="0"/>
          </a:p>
        </p:txBody>
      </p:sp>
      <p:sp>
        <p:nvSpPr>
          <p:cNvPr id="13" name="Title 1"/>
          <p:cNvSpPr>
            <a:spLocks noGrp="1"/>
          </p:cNvSpPr>
          <p:nvPr>
            <p:ph type="ctrTitle" hasCustomPrompt="1"/>
          </p:nvPr>
        </p:nvSpPr>
        <p:spPr>
          <a:xfrm>
            <a:off x="415671" y="1662099"/>
            <a:ext cx="11247587" cy="709158"/>
          </a:xfrm>
        </p:spPr>
        <p:txBody>
          <a:bodyPr anchor="b">
            <a:normAutofit/>
          </a:bodyPr>
          <a:lstStyle>
            <a:lvl1pPr algn="l">
              <a:defRPr sz="4000" cap="all" spc="400" baseline="0">
                <a:solidFill>
                  <a:schemeClr val="bg1"/>
                </a:solidFill>
                <a:highlight>
                  <a:srgbClr val="000000"/>
                </a:highlight>
                <a:latin typeface="Univers Next Pro Condensed" panose="020B0906030202020203" pitchFamily="34" charset="0"/>
              </a:defRPr>
            </a:lvl1pPr>
          </a:lstStyle>
          <a:p>
            <a:r>
              <a:rPr lang="en-US" dirty="0"/>
              <a:t> Add headline here</a:t>
            </a:r>
            <a:endParaRPr lang="en-GB" dirty="0"/>
          </a:p>
        </p:txBody>
      </p:sp>
      <p:cxnSp>
        <p:nvCxnSpPr>
          <p:cNvPr id="14" name="Straight Connector 13"/>
          <p:cNvCxnSpPr>
            <a:cxnSpLocks/>
          </p:cNvCxnSpPr>
          <p:nvPr userDrawn="1"/>
        </p:nvCxnSpPr>
        <p:spPr>
          <a:xfrm>
            <a:off x="135778" y="2569639"/>
            <a:ext cx="12056222" cy="0"/>
          </a:xfrm>
          <a:prstGeom prst="line">
            <a:avLst/>
          </a:prstGeom>
          <a:ln w="44450"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sp>
        <p:nvSpPr>
          <p:cNvPr id="15" name="Subtitle 2"/>
          <p:cNvSpPr>
            <a:spLocks noGrp="1"/>
          </p:cNvSpPr>
          <p:nvPr>
            <p:ph type="subTitle" idx="1" hasCustomPrompt="1"/>
          </p:nvPr>
        </p:nvSpPr>
        <p:spPr>
          <a:xfrm>
            <a:off x="415671" y="2820254"/>
            <a:ext cx="6923913" cy="2737717"/>
          </a:xfrm>
        </p:spPr>
        <p:txBody>
          <a:bodyPr tIns="108000" bIns="72000">
            <a:normAutofit/>
          </a:bodyPr>
          <a:lstStyle>
            <a:lvl1pPr marL="342900" indent="-342900" algn="l">
              <a:buClr>
                <a:schemeClr val="bg1"/>
              </a:buClr>
              <a:buFont typeface="Wingdings" panose="05000000000000000000" pitchFamily="2" charset="2"/>
              <a:buChar char="§"/>
              <a:defRPr sz="3200" baseline="0">
                <a:latin typeface="Arial" panose="020B0604020202020204" pitchFamily="34" charset="0"/>
                <a:cs typeface="Arial" panose="020B0604020202020204" pitchFamily="34" charset="0"/>
              </a:defRPr>
            </a:lvl1pPr>
            <a:lvl2pPr marL="800100" indent="-342900" algn="l">
              <a:buClr>
                <a:schemeClr val="bg1"/>
              </a:buClr>
              <a:buFont typeface="Wingdings" panose="05000000000000000000" pitchFamily="2" charset="2"/>
              <a:buChar char="§"/>
              <a:defRPr sz="2800"/>
            </a:lvl2pPr>
            <a:lvl3pPr marL="1200150" indent="-285750" algn="l">
              <a:buClr>
                <a:schemeClr val="bg1"/>
              </a:buClr>
              <a:buFont typeface="Wingdings" panose="05000000000000000000" pitchFamily="2" charset="2"/>
              <a:buChar char="§"/>
              <a:defRPr sz="2400"/>
            </a:lvl3pPr>
            <a:lvl4pPr marL="1657350" indent="-285750" algn="l">
              <a:buClr>
                <a:schemeClr val="bg1"/>
              </a:buClr>
              <a:buFont typeface="Wingdings" panose="05000000000000000000" pitchFamily="2" charset="2"/>
              <a:buChar char="§"/>
              <a:defRPr sz="2000"/>
            </a:lvl4pPr>
            <a:lvl5pPr marL="2114550" indent="-285750" algn="l">
              <a:buClr>
                <a:schemeClr val="bg1"/>
              </a:buClr>
              <a:buFont typeface="Wingdings" panose="05000000000000000000" pitchFamily="2" charset="2"/>
              <a:buChar char="§"/>
              <a:defRPr sz="20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p:txBody>
      </p:sp>
      <p:sp>
        <p:nvSpPr>
          <p:cNvPr id="19" name="Content Placeholder 2">
            <a:extLst>
              <a:ext uri="{FF2B5EF4-FFF2-40B4-BE49-F238E27FC236}">
                <a16:creationId xmlns:a16="http://schemas.microsoft.com/office/drawing/2014/main" id="{66B79801-24AD-D045-91A4-8CAA77B45F82}"/>
              </a:ext>
            </a:extLst>
          </p:cNvPr>
          <p:cNvSpPr>
            <a:spLocks noGrp="1"/>
          </p:cNvSpPr>
          <p:nvPr>
            <p:ph idx="13" hasCustomPrompt="1"/>
          </p:nvPr>
        </p:nvSpPr>
        <p:spPr>
          <a:xfrm>
            <a:off x="7801200" y="2823629"/>
            <a:ext cx="3862058" cy="2731171"/>
          </a:xfrm>
        </p:spPr>
        <p:txBody>
          <a:bodyPr>
            <a:normAutofit/>
          </a:bodyPr>
          <a:lstStyle>
            <a:lvl1pPr marL="0" indent="0">
              <a:buNone/>
              <a:defRPr sz="2000" b="0" i="0">
                <a:latin typeface="Univers Next Pro Light" panose="020B0403030202020203" pitchFamily="34" charset="77"/>
              </a:defRPr>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dirty="0"/>
              <a:t>Click icon to add image/object</a:t>
            </a:r>
          </a:p>
        </p:txBody>
      </p:sp>
      <p:pic>
        <p:nvPicPr>
          <p:cNvPr id="3" name="Picture 2">
            <a:extLst>
              <a:ext uri="{FF2B5EF4-FFF2-40B4-BE49-F238E27FC236}">
                <a16:creationId xmlns:a16="http://schemas.microsoft.com/office/drawing/2014/main" id="{D7FB9AC4-D235-4BEF-9610-04EB15FE5F26}"/>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1438275"/>
          </a:xfrm>
          <a:prstGeom prst="rect">
            <a:avLst/>
          </a:prstGeom>
        </p:spPr>
      </p:pic>
      <p:pic>
        <p:nvPicPr>
          <p:cNvPr id="11" name="Picture 10" descr="A close up of a logo&#10;&#10;Description automatically generated">
            <a:extLst>
              <a:ext uri="{FF2B5EF4-FFF2-40B4-BE49-F238E27FC236}">
                <a16:creationId xmlns:a16="http://schemas.microsoft.com/office/drawing/2014/main" id="{716929C2-066E-4D34-BAC1-989E09F25C23}"/>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6877050" y="5729259"/>
            <a:ext cx="5314950" cy="1142796"/>
          </a:xfrm>
          <a:prstGeom prst="rect">
            <a:avLst/>
          </a:prstGeom>
        </p:spPr>
      </p:pic>
    </p:spTree>
    <p:extLst>
      <p:ext uri="{BB962C8B-B14F-4D97-AF65-F5344CB8AC3E}">
        <p14:creationId xmlns:p14="http://schemas.microsoft.com/office/powerpoint/2010/main" val="40639087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Content and object 3">
    <p:spTree>
      <p:nvGrpSpPr>
        <p:cNvPr id="1" name=""/>
        <p:cNvGrpSpPr/>
        <p:nvPr/>
      </p:nvGrpSpPr>
      <p:grpSpPr>
        <a:xfrm>
          <a:off x="0" y="0"/>
          <a:ext cx="0" cy="0"/>
          <a:chOff x="0" y="0"/>
          <a:chExt cx="0" cy="0"/>
        </a:xfrm>
      </p:grpSpPr>
      <p:sp>
        <p:nvSpPr>
          <p:cNvPr id="4" name="Date Placeholder 3"/>
          <p:cNvSpPr>
            <a:spLocks noGrp="1"/>
          </p:cNvSpPr>
          <p:nvPr>
            <p:ph type="dt" sz="half" idx="10"/>
          </p:nvPr>
        </p:nvSpPr>
        <p:spPr>
          <a:xfrm>
            <a:off x="480000" y="5733256"/>
            <a:ext cx="2844800" cy="331932"/>
          </a:xfrm>
        </p:spPr>
        <p:txBody>
          <a:bodyPr/>
          <a:lstStyle/>
          <a:p>
            <a:fld id="{994ABF6D-B116-48FA-8A85-4C24104CDDB3}" type="datetimeFigureOut">
              <a:rPr lang="en-GB" smtClean="0"/>
              <a:t>23/04/2020</a:t>
            </a:fld>
            <a:endParaRPr lang="en-GB" dirty="0"/>
          </a:p>
        </p:txBody>
      </p:sp>
      <p:sp>
        <p:nvSpPr>
          <p:cNvPr id="5" name="Footer Placeholder 4"/>
          <p:cNvSpPr>
            <a:spLocks noGrp="1"/>
          </p:cNvSpPr>
          <p:nvPr>
            <p:ph type="ftr" sz="quarter" idx="11"/>
          </p:nvPr>
        </p:nvSpPr>
        <p:spPr>
          <a:xfrm>
            <a:off x="480000" y="6079572"/>
            <a:ext cx="3190744" cy="301756"/>
          </a:xfrm>
        </p:spPr>
        <p:txBody>
          <a:bodyPr/>
          <a:lstStyle>
            <a:lvl1pPr algn="l">
              <a:defRPr/>
            </a:lvl1pPr>
          </a:lstStyle>
          <a:p>
            <a:endParaRPr lang="en-GB" dirty="0"/>
          </a:p>
        </p:txBody>
      </p:sp>
      <p:sp>
        <p:nvSpPr>
          <p:cNvPr id="6" name="Slide Number Placeholder 5"/>
          <p:cNvSpPr>
            <a:spLocks noGrp="1"/>
          </p:cNvSpPr>
          <p:nvPr>
            <p:ph type="sldNum" sz="quarter" idx="12"/>
          </p:nvPr>
        </p:nvSpPr>
        <p:spPr>
          <a:xfrm>
            <a:off x="480000" y="6381328"/>
            <a:ext cx="2844800" cy="274324"/>
          </a:xfrm>
        </p:spPr>
        <p:txBody>
          <a:bodyPr/>
          <a:lstStyle/>
          <a:p>
            <a:pPr algn="l"/>
            <a:fld id="{1099AA68-E695-4F58-BEEE-DDF7D9F5029C}" type="slidenum">
              <a:rPr lang="en-GB" smtClean="0"/>
              <a:pPr algn="l"/>
              <a:t>‹#›</a:t>
            </a:fld>
            <a:endParaRPr lang="en-GB" dirty="0"/>
          </a:p>
        </p:txBody>
      </p:sp>
      <p:sp>
        <p:nvSpPr>
          <p:cNvPr id="11" name="Title 1"/>
          <p:cNvSpPr>
            <a:spLocks noGrp="1"/>
          </p:cNvSpPr>
          <p:nvPr>
            <p:ph type="ctrTitle" hasCustomPrompt="1"/>
          </p:nvPr>
        </p:nvSpPr>
        <p:spPr>
          <a:xfrm>
            <a:off x="415671" y="1647243"/>
            <a:ext cx="11247587" cy="709158"/>
          </a:xfrm>
        </p:spPr>
        <p:txBody>
          <a:bodyPr anchor="b">
            <a:normAutofit/>
          </a:bodyPr>
          <a:lstStyle>
            <a:lvl1pPr algn="l">
              <a:defRPr sz="4000" cap="all" spc="400" baseline="0">
                <a:solidFill>
                  <a:schemeClr val="tx1"/>
                </a:solidFill>
                <a:highlight>
                  <a:srgbClr val="00AEEF"/>
                </a:highlight>
                <a:latin typeface="Univers Next Pro Condensed" panose="020B0906030202020203" pitchFamily="34" charset="0"/>
              </a:defRPr>
            </a:lvl1pPr>
          </a:lstStyle>
          <a:p>
            <a:r>
              <a:rPr lang="en-US" dirty="0"/>
              <a:t> Add headline here</a:t>
            </a:r>
            <a:endParaRPr lang="en-GB" dirty="0"/>
          </a:p>
        </p:txBody>
      </p:sp>
      <p:cxnSp>
        <p:nvCxnSpPr>
          <p:cNvPr id="16" name="Straight Connector 15"/>
          <p:cNvCxnSpPr>
            <a:cxnSpLocks/>
          </p:cNvCxnSpPr>
          <p:nvPr userDrawn="1"/>
        </p:nvCxnSpPr>
        <p:spPr>
          <a:xfrm>
            <a:off x="135778" y="2569639"/>
            <a:ext cx="12056222" cy="0"/>
          </a:xfrm>
          <a:prstGeom prst="line">
            <a:avLst/>
          </a:prstGeom>
          <a:ln w="44450" cmpd="sng">
            <a:solidFill>
              <a:srgbClr val="00AEEF"/>
            </a:solidFill>
            <a:prstDash val="lgDash"/>
          </a:ln>
        </p:spPr>
        <p:style>
          <a:lnRef idx="1">
            <a:schemeClr val="accent1"/>
          </a:lnRef>
          <a:fillRef idx="0">
            <a:schemeClr val="accent1"/>
          </a:fillRef>
          <a:effectRef idx="0">
            <a:schemeClr val="accent1"/>
          </a:effectRef>
          <a:fontRef idx="minor">
            <a:schemeClr val="tx1"/>
          </a:fontRef>
        </p:style>
      </p:cxnSp>
      <p:sp>
        <p:nvSpPr>
          <p:cNvPr id="17" name="Subtitle 2"/>
          <p:cNvSpPr>
            <a:spLocks noGrp="1"/>
          </p:cNvSpPr>
          <p:nvPr>
            <p:ph type="subTitle" idx="1" hasCustomPrompt="1"/>
          </p:nvPr>
        </p:nvSpPr>
        <p:spPr>
          <a:xfrm>
            <a:off x="414000" y="2818800"/>
            <a:ext cx="6864624" cy="2736000"/>
          </a:xfrm>
        </p:spPr>
        <p:txBody>
          <a:bodyPr tIns="108000" bIns="72000">
            <a:normAutofit/>
          </a:bodyPr>
          <a:lstStyle>
            <a:lvl1pPr marL="342900" indent="-342900" algn="l">
              <a:buClr>
                <a:srgbClr val="00AEEF"/>
              </a:buClr>
              <a:buFont typeface="Wingdings" panose="05000000000000000000" pitchFamily="2" charset="2"/>
              <a:buChar char="§"/>
              <a:defRPr sz="3200" baseline="0">
                <a:latin typeface="Arial" panose="020B0604020202020204" pitchFamily="34" charset="0"/>
                <a:cs typeface="Arial" panose="020B0604020202020204" pitchFamily="34" charset="0"/>
              </a:defRPr>
            </a:lvl1pPr>
            <a:lvl2pPr marL="800100" indent="-342900" algn="l">
              <a:buClr>
                <a:srgbClr val="999999"/>
              </a:buClr>
              <a:buFont typeface="Wingdings" panose="05000000000000000000" pitchFamily="2" charset="2"/>
              <a:buChar char="§"/>
              <a:defRPr sz="2800"/>
            </a:lvl2pPr>
            <a:lvl3pPr marL="1200150" indent="-285750" algn="l">
              <a:buClr>
                <a:srgbClr val="00AEEF"/>
              </a:buClr>
              <a:buFont typeface="Wingdings" panose="05000000000000000000" pitchFamily="2" charset="2"/>
              <a:buChar char="§"/>
              <a:defRPr sz="2400"/>
            </a:lvl3pPr>
            <a:lvl4pPr marL="1657350" indent="-285750" algn="l">
              <a:buClr>
                <a:srgbClr val="999999"/>
              </a:buClr>
              <a:buFont typeface="Wingdings" panose="05000000000000000000" pitchFamily="2" charset="2"/>
              <a:buChar char="§"/>
              <a:defRPr sz="2000"/>
            </a:lvl4pPr>
            <a:lvl5pPr marL="2114550" indent="-285750" algn="l">
              <a:buClr>
                <a:srgbClr val="00AEEF"/>
              </a:buClr>
              <a:buFont typeface="Wingdings" panose="05000000000000000000" pitchFamily="2" charset="2"/>
              <a:buChar char="§"/>
              <a:defRPr sz="20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p:txBody>
      </p:sp>
      <p:sp>
        <p:nvSpPr>
          <p:cNvPr id="20" name="Content Placeholder 2">
            <a:extLst>
              <a:ext uri="{FF2B5EF4-FFF2-40B4-BE49-F238E27FC236}">
                <a16:creationId xmlns:a16="http://schemas.microsoft.com/office/drawing/2014/main" id="{4B2D3026-048A-9142-A054-33A8D949F486}"/>
              </a:ext>
            </a:extLst>
          </p:cNvPr>
          <p:cNvSpPr>
            <a:spLocks noGrp="1"/>
          </p:cNvSpPr>
          <p:nvPr>
            <p:ph idx="13" hasCustomPrompt="1"/>
          </p:nvPr>
        </p:nvSpPr>
        <p:spPr>
          <a:xfrm>
            <a:off x="7801200" y="2823629"/>
            <a:ext cx="3862058" cy="2731171"/>
          </a:xfrm>
        </p:spPr>
        <p:txBody>
          <a:bodyPr>
            <a:normAutofit/>
          </a:bodyPr>
          <a:lstStyle>
            <a:lvl1pPr marL="0" indent="0">
              <a:buNone/>
              <a:defRPr sz="2000" b="0" i="0">
                <a:latin typeface="Univers Next Pro Light" panose="020B0403030202020203" pitchFamily="34" charset="77"/>
              </a:defRPr>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dirty="0"/>
              <a:t>Click icon to add image/object</a:t>
            </a:r>
          </a:p>
        </p:txBody>
      </p:sp>
      <p:pic>
        <p:nvPicPr>
          <p:cNvPr id="3" name="Picture 2">
            <a:extLst>
              <a:ext uri="{FF2B5EF4-FFF2-40B4-BE49-F238E27FC236}">
                <a16:creationId xmlns:a16="http://schemas.microsoft.com/office/drawing/2014/main" id="{10C831A1-CA51-4AA7-92C0-DC82C97C8F77}"/>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4270"/>
            <a:ext cx="12192000" cy="1438275"/>
          </a:xfrm>
          <a:prstGeom prst="rect">
            <a:avLst/>
          </a:prstGeom>
        </p:spPr>
      </p:pic>
      <p:pic>
        <p:nvPicPr>
          <p:cNvPr id="8" name="Picture 7" descr="A picture containing drawing&#10;&#10;Description automatically generated">
            <a:extLst>
              <a:ext uri="{FF2B5EF4-FFF2-40B4-BE49-F238E27FC236}">
                <a16:creationId xmlns:a16="http://schemas.microsoft.com/office/drawing/2014/main" id="{C9A403F6-E9D5-4F5B-AE65-C9857B464E53}"/>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6924674" y="5725444"/>
            <a:ext cx="5267325" cy="1132556"/>
          </a:xfrm>
          <a:prstGeom prst="rect">
            <a:avLst/>
          </a:prstGeom>
        </p:spPr>
      </p:pic>
    </p:spTree>
    <p:extLst>
      <p:ext uri="{BB962C8B-B14F-4D97-AF65-F5344CB8AC3E}">
        <p14:creationId xmlns:p14="http://schemas.microsoft.com/office/powerpoint/2010/main" val="232711277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Content and object 2">
    <p:bg>
      <p:bgPr>
        <a:solidFill>
          <a:srgbClr val="00AEEF"/>
        </a:solidFill>
        <a:effectLst/>
      </p:bgPr>
    </p:bg>
    <p:spTree>
      <p:nvGrpSpPr>
        <p:cNvPr id="1" name=""/>
        <p:cNvGrpSpPr/>
        <p:nvPr/>
      </p:nvGrpSpPr>
      <p:grpSpPr>
        <a:xfrm>
          <a:off x="0" y="0"/>
          <a:ext cx="0" cy="0"/>
          <a:chOff x="0" y="0"/>
          <a:chExt cx="0" cy="0"/>
        </a:xfrm>
      </p:grpSpPr>
      <p:sp>
        <p:nvSpPr>
          <p:cNvPr id="13" name="Title 1"/>
          <p:cNvSpPr>
            <a:spLocks noGrp="1"/>
          </p:cNvSpPr>
          <p:nvPr>
            <p:ph type="ctrTitle" hasCustomPrompt="1"/>
          </p:nvPr>
        </p:nvSpPr>
        <p:spPr>
          <a:xfrm>
            <a:off x="415671" y="1662099"/>
            <a:ext cx="11247587" cy="709158"/>
          </a:xfrm>
        </p:spPr>
        <p:txBody>
          <a:bodyPr anchor="b">
            <a:normAutofit/>
          </a:bodyPr>
          <a:lstStyle>
            <a:lvl1pPr algn="l">
              <a:defRPr sz="4000" cap="all" spc="400" baseline="0">
                <a:solidFill>
                  <a:schemeClr val="bg1"/>
                </a:solidFill>
                <a:highlight>
                  <a:srgbClr val="000000"/>
                </a:highlight>
                <a:latin typeface="Univers Next Pro Condensed" panose="020B0906030202020203" pitchFamily="34" charset="0"/>
              </a:defRPr>
            </a:lvl1pPr>
          </a:lstStyle>
          <a:p>
            <a:r>
              <a:rPr lang="en-US" dirty="0"/>
              <a:t> Add headline here</a:t>
            </a:r>
            <a:endParaRPr lang="en-GB" dirty="0"/>
          </a:p>
        </p:txBody>
      </p:sp>
      <p:cxnSp>
        <p:nvCxnSpPr>
          <p:cNvPr id="17" name="Straight Connector 16">
            <a:extLst>
              <a:ext uri="{FF2B5EF4-FFF2-40B4-BE49-F238E27FC236}">
                <a16:creationId xmlns:a16="http://schemas.microsoft.com/office/drawing/2014/main" id="{2AEE0FCB-1120-4045-A506-E38BD7CCECDC}"/>
              </a:ext>
            </a:extLst>
          </p:cNvPr>
          <p:cNvCxnSpPr>
            <a:cxnSpLocks/>
          </p:cNvCxnSpPr>
          <p:nvPr userDrawn="1"/>
        </p:nvCxnSpPr>
        <p:spPr>
          <a:xfrm>
            <a:off x="135778" y="2569639"/>
            <a:ext cx="12056222" cy="0"/>
          </a:xfrm>
          <a:prstGeom prst="line">
            <a:avLst/>
          </a:prstGeom>
          <a:ln w="44450"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sp>
        <p:nvSpPr>
          <p:cNvPr id="20" name="Date Placeholder 3">
            <a:extLst>
              <a:ext uri="{FF2B5EF4-FFF2-40B4-BE49-F238E27FC236}">
                <a16:creationId xmlns:a16="http://schemas.microsoft.com/office/drawing/2014/main" id="{77A8A0B3-3B2A-AB4B-BEE9-941472699038}"/>
              </a:ext>
            </a:extLst>
          </p:cNvPr>
          <p:cNvSpPr>
            <a:spLocks noGrp="1"/>
          </p:cNvSpPr>
          <p:nvPr>
            <p:ph type="dt" sz="half" idx="10"/>
          </p:nvPr>
        </p:nvSpPr>
        <p:spPr>
          <a:xfrm>
            <a:off x="480000" y="5733256"/>
            <a:ext cx="2844800" cy="331932"/>
          </a:xfrm>
        </p:spPr>
        <p:txBody>
          <a:bodyPr/>
          <a:lstStyle>
            <a:lvl1pPr>
              <a:defRPr>
                <a:solidFill>
                  <a:schemeClr val="bg1"/>
                </a:solidFill>
              </a:defRPr>
            </a:lvl1pPr>
          </a:lstStyle>
          <a:p>
            <a:fld id="{994ABF6D-B116-48FA-8A85-4C24104CDDB3}" type="datetimeFigureOut">
              <a:rPr lang="en-GB" smtClean="0"/>
              <a:pPr/>
              <a:t>23/04/2020</a:t>
            </a:fld>
            <a:endParaRPr lang="en-GB" dirty="0"/>
          </a:p>
        </p:txBody>
      </p:sp>
      <p:sp>
        <p:nvSpPr>
          <p:cNvPr id="21" name="Footer Placeholder 4">
            <a:extLst>
              <a:ext uri="{FF2B5EF4-FFF2-40B4-BE49-F238E27FC236}">
                <a16:creationId xmlns:a16="http://schemas.microsoft.com/office/drawing/2014/main" id="{DD09AFA5-DCD0-E340-8D58-CFDEFD3B5C62}"/>
              </a:ext>
            </a:extLst>
          </p:cNvPr>
          <p:cNvSpPr>
            <a:spLocks noGrp="1"/>
          </p:cNvSpPr>
          <p:nvPr>
            <p:ph type="ftr" sz="quarter" idx="11"/>
          </p:nvPr>
        </p:nvSpPr>
        <p:spPr>
          <a:xfrm>
            <a:off x="480000" y="6079572"/>
            <a:ext cx="3190744" cy="301756"/>
          </a:xfrm>
        </p:spPr>
        <p:txBody>
          <a:bodyPr/>
          <a:lstStyle>
            <a:lvl1pPr algn="l">
              <a:defRPr>
                <a:solidFill>
                  <a:schemeClr val="bg1"/>
                </a:solidFill>
              </a:defRPr>
            </a:lvl1pPr>
          </a:lstStyle>
          <a:p>
            <a:endParaRPr lang="en-GB" dirty="0"/>
          </a:p>
        </p:txBody>
      </p:sp>
      <p:sp>
        <p:nvSpPr>
          <p:cNvPr id="22" name="Slide Number Placeholder 5">
            <a:extLst>
              <a:ext uri="{FF2B5EF4-FFF2-40B4-BE49-F238E27FC236}">
                <a16:creationId xmlns:a16="http://schemas.microsoft.com/office/drawing/2014/main" id="{F67DBEDA-B8B3-F145-A1EF-5E27398B2240}"/>
              </a:ext>
            </a:extLst>
          </p:cNvPr>
          <p:cNvSpPr>
            <a:spLocks noGrp="1"/>
          </p:cNvSpPr>
          <p:nvPr>
            <p:ph type="sldNum" sz="quarter" idx="12"/>
          </p:nvPr>
        </p:nvSpPr>
        <p:spPr>
          <a:xfrm>
            <a:off x="480000" y="6381328"/>
            <a:ext cx="2844800" cy="274324"/>
          </a:xfrm>
        </p:spPr>
        <p:txBody>
          <a:bodyPr/>
          <a:lstStyle>
            <a:lvl1pPr>
              <a:defRPr>
                <a:solidFill>
                  <a:schemeClr val="bg1"/>
                </a:solidFill>
              </a:defRPr>
            </a:lvl1pPr>
          </a:lstStyle>
          <a:p>
            <a:pPr algn="l"/>
            <a:fld id="{1099AA68-E695-4F58-BEEE-DDF7D9F5029C}" type="slidenum">
              <a:rPr lang="en-GB" smtClean="0"/>
              <a:pPr algn="l"/>
              <a:t>‹#›</a:t>
            </a:fld>
            <a:endParaRPr lang="en-GB" dirty="0"/>
          </a:p>
        </p:txBody>
      </p:sp>
      <p:sp>
        <p:nvSpPr>
          <p:cNvPr id="11" name="Subtitle 2">
            <a:extLst>
              <a:ext uri="{FF2B5EF4-FFF2-40B4-BE49-F238E27FC236}">
                <a16:creationId xmlns:a16="http://schemas.microsoft.com/office/drawing/2014/main" id="{D17BFA0B-5503-8E47-A9FE-CB36531DBDE0}"/>
              </a:ext>
            </a:extLst>
          </p:cNvPr>
          <p:cNvSpPr>
            <a:spLocks noGrp="1"/>
          </p:cNvSpPr>
          <p:nvPr>
            <p:ph type="subTitle" idx="1" hasCustomPrompt="1"/>
          </p:nvPr>
        </p:nvSpPr>
        <p:spPr>
          <a:xfrm>
            <a:off x="415671" y="2820254"/>
            <a:ext cx="6923913" cy="2737717"/>
          </a:xfrm>
        </p:spPr>
        <p:txBody>
          <a:bodyPr tIns="108000" bIns="72000">
            <a:normAutofit/>
          </a:bodyPr>
          <a:lstStyle>
            <a:lvl1pPr marL="342900" indent="-342900" algn="l">
              <a:buClr>
                <a:schemeClr val="bg1"/>
              </a:buClr>
              <a:buFont typeface="Wingdings" panose="05000000000000000000" pitchFamily="2" charset="2"/>
              <a:buChar char="§"/>
              <a:defRPr sz="3200" baseline="0">
                <a:latin typeface="Arial" panose="020B0604020202020204" pitchFamily="34" charset="0"/>
                <a:cs typeface="Arial" panose="020B0604020202020204" pitchFamily="34" charset="0"/>
              </a:defRPr>
            </a:lvl1pPr>
            <a:lvl2pPr marL="800100" indent="-342900" algn="l">
              <a:buClr>
                <a:schemeClr val="bg1"/>
              </a:buClr>
              <a:buFont typeface="Wingdings" panose="05000000000000000000" pitchFamily="2" charset="2"/>
              <a:buChar char="§"/>
              <a:defRPr sz="2800"/>
            </a:lvl2pPr>
            <a:lvl3pPr marL="1200150" indent="-285750" algn="l">
              <a:buClr>
                <a:schemeClr val="bg1"/>
              </a:buClr>
              <a:buFont typeface="Wingdings" panose="05000000000000000000" pitchFamily="2" charset="2"/>
              <a:buChar char="§"/>
              <a:defRPr sz="2400"/>
            </a:lvl3pPr>
            <a:lvl4pPr marL="1657350" indent="-285750" algn="l">
              <a:buClr>
                <a:schemeClr val="bg1"/>
              </a:buClr>
              <a:buFont typeface="Wingdings" panose="05000000000000000000" pitchFamily="2" charset="2"/>
              <a:buChar char="§"/>
              <a:defRPr sz="2000"/>
            </a:lvl4pPr>
            <a:lvl5pPr marL="2114550" indent="-285750" algn="l">
              <a:buClr>
                <a:schemeClr val="bg1"/>
              </a:buClr>
              <a:buFont typeface="Wingdings" panose="05000000000000000000" pitchFamily="2" charset="2"/>
              <a:buChar char="§"/>
              <a:defRPr sz="20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p:txBody>
      </p:sp>
      <p:sp>
        <p:nvSpPr>
          <p:cNvPr id="14" name="Content Placeholder 2">
            <a:extLst>
              <a:ext uri="{FF2B5EF4-FFF2-40B4-BE49-F238E27FC236}">
                <a16:creationId xmlns:a16="http://schemas.microsoft.com/office/drawing/2014/main" id="{13ED1B41-DD44-7142-8A5C-93153C1A5D9F}"/>
              </a:ext>
            </a:extLst>
          </p:cNvPr>
          <p:cNvSpPr>
            <a:spLocks noGrp="1"/>
          </p:cNvSpPr>
          <p:nvPr>
            <p:ph idx="13" hasCustomPrompt="1"/>
          </p:nvPr>
        </p:nvSpPr>
        <p:spPr>
          <a:xfrm>
            <a:off x="7801200" y="2823629"/>
            <a:ext cx="3862058" cy="2731171"/>
          </a:xfrm>
        </p:spPr>
        <p:txBody>
          <a:bodyPr>
            <a:normAutofit/>
          </a:bodyPr>
          <a:lstStyle>
            <a:lvl1pPr marL="0" indent="0">
              <a:buNone/>
              <a:defRPr sz="2000" b="0" i="0">
                <a:latin typeface="Univers Next Pro Light" panose="020B0403030202020203" pitchFamily="34" charset="77"/>
              </a:defRPr>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dirty="0"/>
              <a:t>Click icon to add image/object</a:t>
            </a:r>
          </a:p>
        </p:txBody>
      </p:sp>
      <p:pic>
        <p:nvPicPr>
          <p:cNvPr id="4" name="Picture 3">
            <a:extLst>
              <a:ext uri="{FF2B5EF4-FFF2-40B4-BE49-F238E27FC236}">
                <a16:creationId xmlns:a16="http://schemas.microsoft.com/office/drawing/2014/main" id="{6D1B97C1-AB14-4742-96FE-65519B3A0CB8}"/>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7317"/>
            <a:ext cx="12192000" cy="1438275"/>
          </a:xfrm>
          <a:prstGeom prst="rect">
            <a:avLst/>
          </a:prstGeom>
        </p:spPr>
      </p:pic>
      <p:pic>
        <p:nvPicPr>
          <p:cNvPr id="3" name="Picture 2" descr="A close up of a logo&#10;&#10;Description automatically generated">
            <a:extLst>
              <a:ext uri="{FF2B5EF4-FFF2-40B4-BE49-F238E27FC236}">
                <a16:creationId xmlns:a16="http://schemas.microsoft.com/office/drawing/2014/main" id="{F45F386D-8288-407E-B1CE-3BBE12F9BF50}"/>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6981824" y="5727268"/>
            <a:ext cx="5210175" cy="1120268"/>
          </a:xfrm>
          <a:prstGeom prst="rect">
            <a:avLst/>
          </a:prstGeom>
        </p:spPr>
      </p:pic>
    </p:spTree>
    <p:extLst>
      <p:ext uri="{BB962C8B-B14F-4D97-AF65-F5344CB8AC3E}">
        <p14:creationId xmlns:p14="http://schemas.microsoft.com/office/powerpoint/2010/main" val="15340555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Content and object 4">
    <p:spTree>
      <p:nvGrpSpPr>
        <p:cNvPr id="1" name=""/>
        <p:cNvGrpSpPr/>
        <p:nvPr/>
      </p:nvGrpSpPr>
      <p:grpSpPr>
        <a:xfrm>
          <a:off x="0" y="0"/>
          <a:ext cx="0" cy="0"/>
          <a:chOff x="0" y="0"/>
          <a:chExt cx="0" cy="0"/>
        </a:xfrm>
      </p:grpSpPr>
      <p:sp>
        <p:nvSpPr>
          <p:cNvPr id="7" name="Date Placeholder 3"/>
          <p:cNvSpPr>
            <a:spLocks noGrp="1"/>
          </p:cNvSpPr>
          <p:nvPr>
            <p:ph type="dt" sz="half" idx="10"/>
          </p:nvPr>
        </p:nvSpPr>
        <p:spPr>
          <a:xfrm>
            <a:off x="360000" y="5733256"/>
            <a:ext cx="2133600" cy="331932"/>
          </a:xfrm>
        </p:spPr>
        <p:txBody>
          <a:bodyPr/>
          <a:lstStyle/>
          <a:p>
            <a:fld id="{994ABF6D-B116-48FA-8A85-4C24104CDDB3}" type="datetimeFigureOut">
              <a:rPr lang="en-GB" smtClean="0"/>
              <a:t>23/04/2020</a:t>
            </a:fld>
            <a:endParaRPr lang="en-GB" dirty="0"/>
          </a:p>
        </p:txBody>
      </p:sp>
      <p:sp>
        <p:nvSpPr>
          <p:cNvPr id="8" name="Footer Placeholder 4"/>
          <p:cNvSpPr>
            <a:spLocks noGrp="1"/>
          </p:cNvSpPr>
          <p:nvPr>
            <p:ph type="ftr" sz="quarter" idx="11"/>
          </p:nvPr>
        </p:nvSpPr>
        <p:spPr>
          <a:xfrm>
            <a:off x="360000" y="6079572"/>
            <a:ext cx="2393058" cy="301756"/>
          </a:xfrm>
        </p:spPr>
        <p:txBody>
          <a:bodyPr/>
          <a:lstStyle>
            <a:lvl1pPr algn="l">
              <a:defRPr/>
            </a:lvl1pPr>
          </a:lstStyle>
          <a:p>
            <a:endParaRPr lang="en-GB" dirty="0"/>
          </a:p>
        </p:txBody>
      </p:sp>
      <p:sp>
        <p:nvSpPr>
          <p:cNvPr id="9" name="Slide Number Placeholder 5"/>
          <p:cNvSpPr>
            <a:spLocks noGrp="1"/>
          </p:cNvSpPr>
          <p:nvPr>
            <p:ph type="sldNum" sz="quarter" idx="12"/>
          </p:nvPr>
        </p:nvSpPr>
        <p:spPr>
          <a:xfrm>
            <a:off x="360000" y="6381328"/>
            <a:ext cx="2133600" cy="274324"/>
          </a:xfrm>
        </p:spPr>
        <p:txBody>
          <a:bodyPr/>
          <a:lstStyle/>
          <a:p>
            <a:pPr algn="l"/>
            <a:fld id="{1099AA68-E695-4F58-BEEE-DDF7D9F5029C}" type="slidenum">
              <a:rPr lang="en-GB" smtClean="0"/>
              <a:pPr algn="l"/>
              <a:t>‹#›</a:t>
            </a:fld>
            <a:endParaRPr lang="en-GB" dirty="0"/>
          </a:p>
        </p:txBody>
      </p:sp>
      <p:cxnSp>
        <p:nvCxnSpPr>
          <p:cNvPr id="15" name="Straight Connector 14"/>
          <p:cNvCxnSpPr>
            <a:cxnSpLocks/>
          </p:cNvCxnSpPr>
          <p:nvPr userDrawn="1"/>
        </p:nvCxnSpPr>
        <p:spPr>
          <a:xfrm flipV="1">
            <a:off x="16519" y="1391521"/>
            <a:ext cx="12175481" cy="42699"/>
          </a:xfrm>
          <a:prstGeom prst="line">
            <a:avLst/>
          </a:prstGeom>
          <a:ln w="44450" cmpd="sng">
            <a:solidFill>
              <a:srgbClr val="00AEEF"/>
            </a:solidFill>
            <a:prstDash val="lgDash"/>
          </a:ln>
        </p:spPr>
        <p:style>
          <a:lnRef idx="1">
            <a:schemeClr val="accent1"/>
          </a:lnRef>
          <a:fillRef idx="0">
            <a:schemeClr val="accent1"/>
          </a:fillRef>
          <a:effectRef idx="0">
            <a:schemeClr val="accent1"/>
          </a:effectRef>
          <a:fontRef idx="minor">
            <a:schemeClr val="tx1"/>
          </a:fontRef>
        </p:style>
      </p:cxnSp>
      <p:sp>
        <p:nvSpPr>
          <p:cNvPr id="11" name="Title 1">
            <a:extLst>
              <a:ext uri="{FF2B5EF4-FFF2-40B4-BE49-F238E27FC236}">
                <a16:creationId xmlns:a16="http://schemas.microsoft.com/office/drawing/2014/main" id="{1CD61517-2F16-984C-8E89-B0B5FA44E66F}"/>
              </a:ext>
            </a:extLst>
          </p:cNvPr>
          <p:cNvSpPr>
            <a:spLocks noGrp="1"/>
          </p:cNvSpPr>
          <p:nvPr>
            <p:ph type="ctrTitle" hasCustomPrompt="1"/>
          </p:nvPr>
        </p:nvSpPr>
        <p:spPr>
          <a:xfrm>
            <a:off x="360000" y="261444"/>
            <a:ext cx="11247587" cy="877104"/>
          </a:xfrm>
        </p:spPr>
        <p:txBody>
          <a:bodyPr anchor="b">
            <a:normAutofit/>
          </a:bodyPr>
          <a:lstStyle>
            <a:lvl1pPr algn="l">
              <a:defRPr sz="4800" cap="all" spc="400" baseline="0">
                <a:solidFill>
                  <a:schemeClr val="tx1"/>
                </a:solidFill>
                <a:highlight>
                  <a:srgbClr val="00AEEF"/>
                </a:highlight>
                <a:latin typeface="Univers Next Pro Condensed" panose="020B0906030202020203" pitchFamily="34" charset="0"/>
              </a:defRPr>
            </a:lvl1pPr>
          </a:lstStyle>
          <a:p>
            <a:r>
              <a:rPr lang="en-US" dirty="0"/>
              <a:t> add headline here</a:t>
            </a:r>
            <a:endParaRPr lang="en-GB" dirty="0"/>
          </a:p>
        </p:txBody>
      </p:sp>
      <p:sp>
        <p:nvSpPr>
          <p:cNvPr id="12" name="Subtitle 2">
            <a:extLst>
              <a:ext uri="{FF2B5EF4-FFF2-40B4-BE49-F238E27FC236}">
                <a16:creationId xmlns:a16="http://schemas.microsoft.com/office/drawing/2014/main" id="{12A57768-1294-ED41-B676-EB2AF53F3097}"/>
              </a:ext>
            </a:extLst>
          </p:cNvPr>
          <p:cNvSpPr>
            <a:spLocks noGrp="1"/>
          </p:cNvSpPr>
          <p:nvPr>
            <p:ph type="subTitle" idx="1" hasCustomPrompt="1"/>
          </p:nvPr>
        </p:nvSpPr>
        <p:spPr>
          <a:xfrm>
            <a:off x="433137" y="1735976"/>
            <a:ext cx="6394383" cy="3722957"/>
          </a:xfrm>
          <a:solidFill>
            <a:srgbClr val="00AEEF">
              <a:alpha val="25000"/>
            </a:srgbClr>
          </a:solidFill>
        </p:spPr>
        <p:txBody>
          <a:bodyPr lIns="180000" tIns="180000" bIns="72000">
            <a:normAutofit/>
          </a:bodyPr>
          <a:lstStyle>
            <a:lvl1pPr marL="342900" indent="-342900" algn="l">
              <a:buClr>
                <a:srgbClr val="00AEEF"/>
              </a:buClr>
              <a:buFont typeface="Wingdings" panose="05000000000000000000" pitchFamily="2" charset="2"/>
              <a:buChar char="§"/>
              <a:defRPr sz="3200" baseline="0">
                <a:latin typeface="Arial" panose="020B0604020202020204" pitchFamily="34" charset="0"/>
                <a:cs typeface="Arial" panose="020B0604020202020204" pitchFamily="34" charset="0"/>
              </a:defRPr>
            </a:lvl1pPr>
            <a:lvl2pPr marL="800100" indent="-342900" algn="l">
              <a:buClr>
                <a:srgbClr val="999999"/>
              </a:buClr>
              <a:buFont typeface="Wingdings" panose="05000000000000000000" pitchFamily="2" charset="2"/>
              <a:buChar char="§"/>
              <a:defRPr sz="2800"/>
            </a:lvl2pPr>
            <a:lvl3pPr marL="1200150" indent="-285750" algn="l">
              <a:buClr>
                <a:srgbClr val="00AEEF"/>
              </a:buClr>
              <a:buFont typeface="Wingdings" panose="05000000000000000000" pitchFamily="2" charset="2"/>
              <a:buChar char="§"/>
              <a:defRPr sz="2400"/>
            </a:lvl3pPr>
            <a:lvl4pPr marL="1657350" indent="-285750" algn="l">
              <a:buClr>
                <a:srgbClr val="999999"/>
              </a:buClr>
              <a:buFont typeface="Wingdings" panose="05000000000000000000" pitchFamily="2" charset="2"/>
              <a:buChar char="§"/>
              <a:defRPr sz="2000"/>
            </a:lvl4pPr>
            <a:lvl5pPr marL="2114550" indent="-285750" algn="l">
              <a:buClr>
                <a:srgbClr val="00AEEF"/>
              </a:buClr>
              <a:buFont typeface="Wingdings" panose="05000000000000000000" pitchFamily="2" charset="2"/>
              <a:buChar char="§"/>
              <a:defRPr sz="20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p:txBody>
      </p:sp>
      <p:sp>
        <p:nvSpPr>
          <p:cNvPr id="18" name="Content Placeholder 2">
            <a:extLst>
              <a:ext uri="{FF2B5EF4-FFF2-40B4-BE49-F238E27FC236}">
                <a16:creationId xmlns:a16="http://schemas.microsoft.com/office/drawing/2014/main" id="{A6BACA24-784C-1A4C-8859-F1C34A74BBE5}"/>
              </a:ext>
            </a:extLst>
          </p:cNvPr>
          <p:cNvSpPr>
            <a:spLocks noGrp="1"/>
          </p:cNvSpPr>
          <p:nvPr>
            <p:ph idx="13" hasCustomPrompt="1"/>
          </p:nvPr>
        </p:nvSpPr>
        <p:spPr>
          <a:xfrm>
            <a:off x="7200000" y="1735977"/>
            <a:ext cx="4360250" cy="3722956"/>
          </a:xfrm>
        </p:spPr>
        <p:txBody>
          <a:bodyPr>
            <a:normAutofit/>
          </a:bodyPr>
          <a:lstStyle>
            <a:lvl1pPr marL="0" indent="0">
              <a:buNone/>
              <a:defRPr sz="2000" b="0" i="0">
                <a:latin typeface="Univers Next Pro Light" panose="020B0403030202020203" pitchFamily="34" charset="77"/>
              </a:defRPr>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dirty="0"/>
              <a:t>Click icon to add image/object</a:t>
            </a:r>
          </a:p>
        </p:txBody>
      </p:sp>
      <p:pic>
        <p:nvPicPr>
          <p:cNvPr id="3" name="Picture 2" descr="A picture containing drawing&#10;&#10;Description automatically generated">
            <a:extLst>
              <a:ext uri="{FF2B5EF4-FFF2-40B4-BE49-F238E27FC236}">
                <a16:creationId xmlns:a16="http://schemas.microsoft.com/office/drawing/2014/main" id="{8BA8DB4F-C264-4B1F-986F-5F6D4B936455}"/>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934200" y="5727492"/>
            <a:ext cx="5257800" cy="1130508"/>
          </a:xfrm>
          <a:prstGeom prst="rect">
            <a:avLst/>
          </a:prstGeom>
        </p:spPr>
      </p:pic>
    </p:spTree>
    <p:extLst>
      <p:ext uri="{BB962C8B-B14F-4D97-AF65-F5344CB8AC3E}">
        <p14:creationId xmlns:p14="http://schemas.microsoft.com/office/powerpoint/2010/main" val="237009154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Content and object 5">
    <p:spTree>
      <p:nvGrpSpPr>
        <p:cNvPr id="1" name=""/>
        <p:cNvGrpSpPr/>
        <p:nvPr/>
      </p:nvGrpSpPr>
      <p:grpSpPr>
        <a:xfrm>
          <a:off x="0" y="0"/>
          <a:ext cx="0" cy="0"/>
          <a:chOff x="0" y="0"/>
          <a:chExt cx="0" cy="0"/>
        </a:xfrm>
      </p:grpSpPr>
      <p:sp>
        <p:nvSpPr>
          <p:cNvPr id="7" name="Date Placeholder 3"/>
          <p:cNvSpPr>
            <a:spLocks noGrp="1"/>
          </p:cNvSpPr>
          <p:nvPr>
            <p:ph type="dt" sz="half" idx="10"/>
          </p:nvPr>
        </p:nvSpPr>
        <p:spPr>
          <a:xfrm>
            <a:off x="360000" y="5733256"/>
            <a:ext cx="2133600" cy="331932"/>
          </a:xfrm>
        </p:spPr>
        <p:txBody>
          <a:bodyPr/>
          <a:lstStyle/>
          <a:p>
            <a:fld id="{994ABF6D-B116-48FA-8A85-4C24104CDDB3}" type="datetimeFigureOut">
              <a:rPr lang="en-GB" smtClean="0"/>
              <a:t>23/04/2020</a:t>
            </a:fld>
            <a:endParaRPr lang="en-GB" dirty="0"/>
          </a:p>
        </p:txBody>
      </p:sp>
      <p:sp>
        <p:nvSpPr>
          <p:cNvPr id="8" name="Footer Placeholder 4"/>
          <p:cNvSpPr>
            <a:spLocks noGrp="1"/>
          </p:cNvSpPr>
          <p:nvPr>
            <p:ph type="ftr" sz="quarter" idx="11"/>
          </p:nvPr>
        </p:nvSpPr>
        <p:spPr>
          <a:xfrm>
            <a:off x="360000" y="6079572"/>
            <a:ext cx="2393058" cy="301756"/>
          </a:xfrm>
        </p:spPr>
        <p:txBody>
          <a:bodyPr/>
          <a:lstStyle>
            <a:lvl1pPr algn="l">
              <a:defRPr/>
            </a:lvl1pPr>
          </a:lstStyle>
          <a:p>
            <a:endParaRPr lang="en-GB" dirty="0"/>
          </a:p>
        </p:txBody>
      </p:sp>
      <p:sp>
        <p:nvSpPr>
          <p:cNvPr id="9" name="Slide Number Placeholder 5"/>
          <p:cNvSpPr>
            <a:spLocks noGrp="1"/>
          </p:cNvSpPr>
          <p:nvPr>
            <p:ph type="sldNum" sz="quarter" idx="12"/>
          </p:nvPr>
        </p:nvSpPr>
        <p:spPr>
          <a:xfrm>
            <a:off x="360000" y="6381328"/>
            <a:ext cx="2133600" cy="274324"/>
          </a:xfrm>
        </p:spPr>
        <p:txBody>
          <a:bodyPr/>
          <a:lstStyle/>
          <a:p>
            <a:pPr algn="l"/>
            <a:fld id="{1099AA68-E695-4F58-BEEE-DDF7D9F5029C}" type="slidenum">
              <a:rPr lang="en-GB" smtClean="0"/>
              <a:pPr algn="l"/>
              <a:t>‹#›</a:t>
            </a:fld>
            <a:endParaRPr lang="en-GB" dirty="0"/>
          </a:p>
        </p:txBody>
      </p:sp>
      <p:sp>
        <p:nvSpPr>
          <p:cNvPr id="14" name="Title 1"/>
          <p:cNvSpPr>
            <a:spLocks noGrp="1"/>
          </p:cNvSpPr>
          <p:nvPr>
            <p:ph type="ctrTitle" hasCustomPrompt="1"/>
          </p:nvPr>
        </p:nvSpPr>
        <p:spPr>
          <a:xfrm>
            <a:off x="360000" y="261444"/>
            <a:ext cx="11247587" cy="877104"/>
          </a:xfrm>
        </p:spPr>
        <p:txBody>
          <a:bodyPr anchor="b">
            <a:normAutofit/>
          </a:bodyPr>
          <a:lstStyle>
            <a:lvl1pPr algn="l">
              <a:defRPr sz="4800" cap="all" spc="400" baseline="0">
                <a:solidFill>
                  <a:schemeClr val="tx1"/>
                </a:solidFill>
                <a:highlight>
                  <a:srgbClr val="00AEEF"/>
                </a:highlight>
                <a:latin typeface="Univers Next Pro Condensed" panose="020B0906030202020203" pitchFamily="34" charset="0"/>
              </a:defRPr>
            </a:lvl1pPr>
          </a:lstStyle>
          <a:p>
            <a:r>
              <a:rPr lang="en-US" dirty="0"/>
              <a:t> add headline here</a:t>
            </a:r>
            <a:endParaRPr lang="en-GB" dirty="0"/>
          </a:p>
        </p:txBody>
      </p:sp>
      <p:sp>
        <p:nvSpPr>
          <p:cNvPr id="16" name="Subtitle 2">
            <a:extLst>
              <a:ext uri="{FF2B5EF4-FFF2-40B4-BE49-F238E27FC236}">
                <a16:creationId xmlns:a16="http://schemas.microsoft.com/office/drawing/2014/main" id="{A024272C-EC56-4A4C-B423-A2B8BF118552}"/>
              </a:ext>
            </a:extLst>
          </p:cNvPr>
          <p:cNvSpPr>
            <a:spLocks noGrp="1"/>
          </p:cNvSpPr>
          <p:nvPr>
            <p:ph type="subTitle" idx="1" hasCustomPrompt="1"/>
          </p:nvPr>
        </p:nvSpPr>
        <p:spPr>
          <a:xfrm>
            <a:off x="433137" y="1735976"/>
            <a:ext cx="6394383" cy="3722957"/>
          </a:xfrm>
          <a:solidFill>
            <a:srgbClr val="CCCCCC"/>
          </a:solidFill>
        </p:spPr>
        <p:txBody>
          <a:bodyPr lIns="180000" tIns="180000" bIns="72000">
            <a:normAutofit/>
          </a:bodyPr>
          <a:lstStyle>
            <a:lvl1pPr marL="342900" indent="-342900" algn="l">
              <a:buClr>
                <a:srgbClr val="00AEEF"/>
              </a:buClr>
              <a:buFont typeface="Wingdings" panose="05000000000000000000" pitchFamily="2" charset="2"/>
              <a:buChar char="§"/>
              <a:defRPr sz="3200" baseline="0">
                <a:latin typeface="Arial" panose="020B0604020202020204" pitchFamily="34" charset="0"/>
                <a:cs typeface="Arial" panose="020B0604020202020204" pitchFamily="34" charset="0"/>
              </a:defRPr>
            </a:lvl1pPr>
            <a:lvl2pPr marL="800100" indent="-342900" algn="l">
              <a:buClr>
                <a:srgbClr val="999999"/>
              </a:buClr>
              <a:buFont typeface="Wingdings" panose="05000000000000000000" pitchFamily="2" charset="2"/>
              <a:buChar char="§"/>
              <a:defRPr sz="2800"/>
            </a:lvl2pPr>
            <a:lvl3pPr marL="1200150" indent="-285750" algn="l">
              <a:buClr>
                <a:srgbClr val="00AEEF"/>
              </a:buClr>
              <a:buFont typeface="Wingdings" panose="05000000000000000000" pitchFamily="2" charset="2"/>
              <a:buChar char="§"/>
              <a:defRPr sz="2400"/>
            </a:lvl3pPr>
            <a:lvl4pPr marL="1657350" indent="-285750" algn="l">
              <a:buClr>
                <a:srgbClr val="999999"/>
              </a:buClr>
              <a:buFont typeface="Wingdings" panose="05000000000000000000" pitchFamily="2" charset="2"/>
              <a:buChar char="§"/>
              <a:defRPr sz="2000"/>
            </a:lvl4pPr>
            <a:lvl5pPr marL="2114550" indent="-285750" algn="l">
              <a:buClr>
                <a:srgbClr val="00AEEF"/>
              </a:buClr>
              <a:buFont typeface="Wingdings" panose="05000000000000000000" pitchFamily="2" charset="2"/>
              <a:buChar char="§"/>
              <a:defRPr sz="20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p:txBody>
      </p:sp>
      <p:cxnSp>
        <p:nvCxnSpPr>
          <p:cNvPr id="18" name="Straight Connector 17">
            <a:extLst>
              <a:ext uri="{FF2B5EF4-FFF2-40B4-BE49-F238E27FC236}">
                <a16:creationId xmlns:a16="http://schemas.microsoft.com/office/drawing/2014/main" id="{72D28273-AF60-CD41-B3AA-ED55184D2690}"/>
              </a:ext>
            </a:extLst>
          </p:cNvPr>
          <p:cNvCxnSpPr>
            <a:cxnSpLocks/>
          </p:cNvCxnSpPr>
          <p:nvPr userDrawn="1"/>
        </p:nvCxnSpPr>
        <p:spPr>
          <a:xfrm flipV="1">
            <a:off x="16519" y="1391521"/>
            <a:ext cx="12175481" cy="42699"/>
          </a:xfrm>
          <a:prstGeom prst="line">
            <a:avLst/>
          </a:prstGeom>
          <a:ln w="44450" cmpd="sng">
            <a:solidFill>
              <a:srgbClr val="00AEEF"/>
            </a:solidFill>
            <a:prstDash val="lgDash"/>
          </a:ln>
        </p:spPr>
        <p:style>
          <a:lnRef idx="1">
            <a:schemeClr val="accent1"/>
          </a:lnRef>
          <a:fillRef idx="0">
            <a:schemeClr val="accent1"/>
          </a:fillRef>
          <a:effectRef idx="0">
            <a:schemeClr val="accent1"/>
          </a:effectRef>
          <a:fontRef idx="minor">
            <a:schemeClr val="tx1"/>
          </a:fontRef>
        </p:style>
      </p:cxnSp>
      <p:sp>
        <p:nvSpPr>
          <p:cNvPr id="11" name="Content Placeholder 2">
            <a:extLst>
              <a:ext uri="{FF2B5EF4-FFF2-40B4-BE49-F238E27FC236}">
                <a16:creationId xmlns:a16="http://schemas.microsoft.com/office/drawing/2014/main" id="{6804FE9B-D434-974C-B364-3E83BD606216}"/>
              </a:ext>
            </a:extLst>
          </p:cNvPr>
          <p:cNvSpPr>
            <a:spLocks noGrp="1"/>
          </p:cNvSpPr>
          <p:nvPr>
            <p:ph idx="13" hasCustomPrompt="1"/>
          </p:nvPr>
        </p:nvSpPr>
        <p:spPr>
          <a:xfrm>
            <a:off x="7200000" y="1735977"/>
            <a:ext cx="4360250" cy="3722956"/>
          </a:xfrm>
        </p:spPr>
        <p:txBody>
          <a:bodyPr>
            <a:normAutofit/>
          </a:bodyPr>
          <a:lstStyle>
            <a:lvl1pPr marL="0" indent="0">
              <a:buNone/>
              <a:defRPr sz="2000" b="0" i="0">
                <a:latin typeface="Univers Next Pro Light" panose="020B0403030202020203" pitchFamily="34" charset="77"/>
              </a:defRPr>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dirty="0"/>
              <a:t>Click icon to add image/object</a:t>
            </a:r>
          </a:p>
        </p:txBody>
      </p:sp>
      <p:pic>
        <p:nvPicPr>
          <p:cNvPr id="5" name="Picture 4" descr="A picture containing drawing&#10;&#10;Description automatically generated">
            <a:extLst>
              <a:ext uri="{FF2B5EF4-FFF2-40B4-BE49-F238E27FC236}">
                <a16:creationId xmlns:a16="http://schemas.microsoft.com/office/drawing/2014/main" id="{BC3FE530-A857-447C-BEE6-6FB7B2380107}"/>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895640" y="5733256"/>
            <a:ext cx="5296360" cy="1138799"/>
          </a:xfrm>
          <a:prstGeom prst="rect">
            <a:avLst/>
          </a:prstGeom>
        </p:spPr>
      </p:pic>
    </p:spTree>
    <p:extLst>
      <p:ext uri="{BB962C8B-B14F-4D97-AF65-F5344CB8AC3E}">
        <p14:creationId xmlns:p14="http://schemas.microsoft.com/office/powerpoint/2010/main" val="23497495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Content and object 6">
    <p:spTree>
      <p:nvGrpSpPr>
        <p:cNvPr id="1" name=""/>
        <p:cNvGrpSpPr/>
        <p:nvPr/>
      </p:nvGrpSpPr>
      <p:grpSpPr>
        <a:xfrm>
          <a:off x="0" y="0"/>
          <a:ext cx="0" cy="0"/>
          <a:chOff x="0" y="0"/>
          <a:chExt cx="0" cy="0"/>
        </a:xfrm>
      </p:grpSpPr>
      <p:sp>
        <p:nvSpPr>
          <p:cNvPr id="4" name="Date Placeholder 3"/>
          <p:cNvSpPr>
            <a:spLocks noGrp="1"/>
          </p:cNvSpPr>
          <p:nvPr>
            <p:ph type="dt" sz="half" idx="10"/>
          </p:nvPr>
        </p:nvSpPr>
        <p:spPr>
          <a:xfrm>
            <a:off x="480000" y="5733256"/>
            <a:ext cx="2844800" cy="331932"/>
          </a:xfrm>
        </p:spPr>
        <p:txBody>
          <a:bodyPr/>
          <a:lstStyle/>
          <a:p>
            <a:fld id="{994ABF6D-B116-48FA-8A85-4C24104CDDB3}" type="datetimeFigureOut">
              <a:rPr lang="en-GB" smtClean="0"/>
              <a:t>23/04/2020</a:t>
            </a:fld>
            <a:endParaRPr lang="en-GB" dirty="0"/>
          </a:p>
        </p:txBody>
      </p:sp>
      <p:sp>
        <p:nvSpPr>
          <p:cNvPr id="5" name="Footer Placeholder 4"/>
          <p:cNvSpPr>
            <a:spLocks noGrp="1"/>
          </p:cNvSpPr>
          <p:nvPr>
            <p:ph type="ftr" sz="quarter" idx="11"/>
          </p:nvPr>
        </p:nvSpPr>
        <p:spPr>
          <a:xfrm>
            <a:off x="480000" y="6079572"/>
            <a:ext cx="3190744" cy="301756"/>
          </a:xfrm>
        </p:spPr>
        <p:txBody>
          <a:bodyPr/>
          <a:lstStyle>
            <a:lvl1pPr algn="l">
              <a:defRPr/>
            </a:lvl1pPr>
          </a:lstStyle>
          <a:p>
            <a:endParaRPr lang="en-GB" dirty="0"/>
          </a:p>
        </p:txBody>
      </p:sp>
      <p:sp>
        <p:nvSpPr>
          <p:cNvPr id="6" name="Slide Number Placeholder 5"/>
          <p:cNvSpPr>
            <a:spLocks noGrp="1"/>
          </p:cNvSpPr>
          <p:nvPr>
            <p:ph type="sldNum" sz="quarter" idx="12"/>
          </p:nvPr>
        </p:nvSpPr>
        <p:spPr>
          <a:xfrm>
            <a:off x="480000" y="6381328"/>
            <a:ext cx="2844800" cy="274324"/>
          </a:xfrm>
        </p:spPr>
        <p:txBody>
          <a:bodyPr/>
          <a:lstStyle/>
          <a:p>
            <a:pPr algn="l"/>
            <a:fld id="{1099AA68-E695-4F58-BEEE-DDF7D9F5029C}" type="slidenum">
              <a:rPr lang="en-GB" smtClean="0"/>
              <a:pPr algn="l"/>
              <a:t>‹#›</a:t>
            </a:fld>
            <a:endParaRPr lang="en-GB" dirty="0"/>
          </a:p>
        </p:txBody>
      </p:sp>
      <p:cxnSp>
        <p:nvCxnSpPr>
          <p:cNvPr id="14" name="Straight Connector 13"/>
          <p:cNvCxnSpPr>
            <a:cxnSpLocks/>
          </p:cNvCxnSpPr>
          <p:nvPr userDrawn="1"/>
        </p:nvCxnSpPr>
        <p:spPr>
          <a:xfrm>
            <a:off x="135778" y="2569639"/>
            <a:ext cx="12056222" cy="0"/>
          </a:xfrm>
          <a:prstGeom prst="line">
            <a:avLst/>
          </a:prstGeom>
          <a:ln w="44450" cmpd="sng">
            <a:solidFill>
              <a:srgbClr val="00AEEF"/>
            </a:solidFill>
            <a:prstDash val="lgDash"/>
          </a:ln>
        </p:spPr>
        <p:style>
          <a:lnRef idx="1">
            <a:schemeClr val="accent1"/>
          </a:lnRef>
          <a:fillRef idx="0">
            <a:schemeClr val="accent1"/>
          </a:fillRef>
          <a:effectRef idx="0">
            <a:schemeClr val="accent1"/>
          </a:effectRef>
          <a:fontRef idx="minor">
            <a:schemeClr val="tx1"/>
          </a:fontRef>
        </p:style>
      </p:cxnSp>
      <p:sp>
        <p:nvSpPr>
          <p:cNvPr id="16" name="Title 1">
            <a:extLst>
              <a:ext uri="{FF2B5EF4-FFF2-40B4-BE49-F238E27FC236}">
                <a16:creationId xmlns:a16="http://schemas.microsoft.com/office/drawing/2014/main" id="{46ABFD98-52CF-094B-BA09-820BA0535FA9}"/>
              </a:ext>
            </a:extLst>
          </p:cNvPr>
          <p:cNvSpPr>
            <a:spLocks noGrp="1"/>
          </p:cNvSpPr>
          <p:nvPr>
            <p:ph type="ctrTitle" hasCustomPrompt="1"/>
          </p:nvPr>
        </p:nvSpPr>
        <p:spPr>
          <a:xfrm>
            <a:off x="415671" y="1647243"/>
            <a:ext cx="11247587" cy="709158"/>
          </a:xfrm>
        </p:spPr>
        <p:txBody>
          <a:bodyPr anchor="b">
            <a:normAutofit/>
          </a:bodyPr>
          <a:lstStyle>
            <a:lvl1pPr algn="l">
              <a:defRPr sz="4000" cap="all" spc="400" baseline="0">
                <a:solidFill>
                  <a:schemeClr val="tx1"/>
                </a:solidFill>
                <a:highlight>
                  <a:srgbClr val="00AEEF"/>
                </a:highlight>
                <a:latin typeface="Univers Next Pro Condensed" panose="020B0906030202020203" pitchFamily="34" charset="0"/>
              </a:defRPr>
            </a:lvl1pPr>
          </a:lstStyle>
          <a:p>
            <a:r>
              <a:rPr lang="en-US" dirty="0"/>
              <a:t> Add headline here</a:t>
            </a:r>
            <a:endParaRPr lang="en-GB" dirty="0"/>
          </a:p>
        </p:txBody>
      </p:sp>
      <p:sp>
        <p:nvSpPr>
          <p:cNvPr id="20" name="Subtitle 2">
            <a:extLst>
              <a:ext uri="{FF2B5EF4-FFF2-40B4-BE49-F238E27FC236}">
                <a16:creationId xmlns:a16="http://schemas.microsoft.com/office/drawing/2014/main" id="{679108B7-D853-2849-B3D0-121B7B3A719E}"/>
              </a:ext>
            </a:extLst>
          </p:cNvPr>
          <p:cNvSpPr>
            <a:spLocks noGrp="1"/>
          </p:cNvSpPr>
          <p:nvPr>
            <p:ph type="subTitle" idx="1" hasCustomPrompt="1"/>
          </p:nvPr>
        </p:nvSpPr>
        <p:spPr>
          <a:xfrm>
            <a:off x="414000" y="2818800"/>
            <a:ext cx="6864624" cy="2736000"/>
          </a:xfrm>
        </p:spPr>
        <p:txBody>
          <a:bodyPr tIns="108000" bIns="72000">
            <a:normAutofit/>
          </a:bodyPr>
          <a:lstStyle>
            <a:lvl1pPr marL="342900" indent="-342900" algn="l">
              <a:buClr>
                <a:srgbClr val="00AEEF"/>
              </a:buClr>
              <a:buFont typeface="Wingdings" panose="05000000000000000000" pitchFamily="2" charset="2"/>
              <a:buChar char="§"/>
              <a:defRPr sz="3200" baseline="0">
                <a:latin typeface="Arial" panose="020B0604020202020204" pitchFamily="34" charset="0"/>
                <a:cs typeface="Arial" panose="020B0604020202020204" pitchFamily="34" charset="0"/>
              </a:defRPr>
            </a:lvl1pPr>
            <a:lvl2pPr marL="800100" indent="-342900" algn="l">
              <a:buClr>
                <a:srgbClr val="999999"/>
              </a:buClr>
              <a:buFont typeface="Wingdings" panose="05000000000000000000" pitchFamily="2" charset="2"/>
              <a:buChar char="§"/>
              <a:defRPr sz="2800"/>
            </a:lvl2pPr>
            <a:lvl3pPr marL="1200150" indent="-285750" algn="l">
              <a:buClr>
                <a:srgbClr val="00AEEF"/>
              </a:buClr>
              <a:buFont typeface="Wingdings" panose="05000000000000000000" pitchFamily="2" charset="2"/>
              <a:buChar char="§"/>
              <a:defRPr sz="2400"/>
            </a:lvl3pPr>
            <a:lvl4pPr marL="1657350" indent="-285750" algn="l">
              <a:buClr>
                <a:srgbClr val="999999"/>
              </a:buClr>
              <a:buFont typeface="Wingdings" panose="05000000000000000000" pitchFamily="2" charset="2"/>
              <a:buChar char="§"/>
              <a:defRPr sz="2000"/>
            </a:lvl4pPr>
            <a:lvl5pPr marL="2114550" indent="-285750" algn="l">
              <a:buClr>
                <a:srgbClr val="00AEEF"/>
              </a:buClr>
              <a:buFont typeface="Wingdings" panose="05000000000000000000" pitchFamily="2" charset="2"/>
              <a:buChar char="§"/>
              <a:defRPr sz="20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p:txBody>
      </p:sp>
      <p:sp>
        <p:nvSpPr>
          <p:cNvPr id="11" name="Content Placeholder 2">
            <a:extLst>
              <a:ext uri="{FF2B5EF4-FFF2-40B4-BE49-F238E27FC236}">
                <a16:creationId xmlns:a16="http://schemas.microsoft.com/office/drawing/2014/main" id="{E80093D9-C974-5B40-A10E-AD59481BB19C}"/>
              </a:ext>
            </a:extLst>
          </p:cNvPr>
          <p:cNvSpPr>
            <a:spLocks noGrp="1"/>
          </p:cNvSpPr>
          <p:nvPr>
            <p:ph idx="13" hasCustomPrompt="1"/>
          </p:nvPr>
        </p:nvSpPr>
        <p:spPr>
          <a:xfrm>
            <a:off x="7801200" y="2823629"/>
            <a:ext cx="3862058" cy="2731171"/>
          </a:xfrm>
        </p:spPr>
        <p:txBody>
          <a:bodyPr>
            <a:normAutofit/>
          </a:bodyPr>
          <a:lstStyle>
            <a:lvl1pPr marL="0" indent="0">
              <a:buNone/>
              <a:defRPr sz="2000" b="0" i="0">
                <a:latin typeface="Univers Next Pro Light" panose="020B0403030202020203" pitchFamily="34" charset="77"/>
              </a:defRPr>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dirty="0"/>
              <a:t>Click icon to add image/object</a:t>
            </a:r>
          </a:p>
        </p:txBody>
      </p:sp>
      <p:pic>
        <p:nvPicPr>
          <p:cNvPr id="3" name="Picture 2">
            <a:extLst>
              <a:ext uri="{FF2B5EF4-FFF2-40B4-BE49-F238E27FC236}">
                <a16:creationId xmlns:a16="http://schemas.microsoft.com/office/drawing/2014/main" id="{285B86AF-CAE4-4983-A56F-0CE764AA262C}"/>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4270"/>
            <a:ext cx="12192000" cy="1438275"/>
          </a:xfrm>
          <a:prstGeom prst="rect">
            <a:avLst/>
          </a:prstGeom>
        </p:spPr>
      </p:pic>
      <p:pic>
        <p:nvPicPr>
          <p:cNvPr id="7" name="Picture 6" descr="A picture containing drawing&#10;&#10;Description automatically generated">
            <a:extLst>
              <a:ext uri="{FF2B5EF4-FFF2-40B4-BE49-F238E27FC236}">
                <a16:creationId xmlns:a16="http://schemas.microsoft.com/office/drawing/2014/main" id="{4C80FCF5-BB25-439C-A67F-0A3022EA188B}"/>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6962774" y="5747691"/>
            <a:ext cx="5229225" cy="1124364"/>
          </a:xfrm>
          <a:prstGeom prst="rect">
            <a:avLst/>
          </a:prstGeom>
        </p:spPr>
      </p:pic>
    </p:spTree>
    <p:extLst>
      <p:ext uri="{BB962C8B-B14F-4D97-AF65-F5344CB8AC3E}">
        <p14:creationId xmlns:p14="http://schemas.microsoft.com/office/powerpoint/2010/main" val="87851900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Content andf object 7">
    <p:bg>
      <p:bgPr>
        <a:solidFill>
          <a:srgbClr val="00AEEF"/>
        </a:solidFill>
        <a:effectLst/>
      </p:bgPr>
    </p:bg>
    <p:spTree>
      <p:nvGrpSpPr>
        <p:cNvPr id="1" name=""/>
        <p:cNvGrpSpPr/>
        <p:nvPr/>
      </p:nvGrpSpPr>
      <p:grpSpPr>
        <a:xfrm>
          <a:off x="0" y="0"/>
          <a:ext cx="0" cy="0"/>
          <a:chOff x="0" y="0"/>
          <a:chExt cx="0" cy="0"/>
        </a:xfrm>
      </p:grpSpPr>
      <p:sp>
        <p:nvSpPr>
          <p:cNvPr id="18" name="Date Placeholder 3">
            <a:extLst>
              <a:ext uri="{FF2B5EF4-FFF2-40B4-BE49-F238E27FC236}">
                <a16:creationId xmlns:a16="http://schemas.microsoft.com/office/drawing/2014/main" id="{B485FB32-7577-A147-BB4B-6D806D53DF3C}"/>
              </a:ext>
            </a:extLst>
          </p:cNvPr>
          <p:cNvSpPr>
            <a:spLocks noGrp="1"/>
          </p:cNvSpPr>
          <p:nvPr>
            <p:ph type="dt" sz="half" idx="10"/>
          </p:nvPr>
        </p:nvSpPr>
        <p:spPr>
          <a:xfrm>
            <a:off x="480000" y="5733256"/>
            <a:ext cx="2844800" cy="331932"/>
          </a:xfrm>
        </p:spPr>
        <p:txBody>
          <a:bodyPr/>
          <a:lstStyle>
            <a:lvl1pPr>
              <a:defRPr>
                <a:solidFill>
                  <a:schemeClr val="bg1"/>
                </a:solidFill>
              </a:defRPr>
            </a:lvl1pPr>
          </a:lstStyle>
          <a:p>
            <a:fld id="{994ABF6D-B116-48FA-8A85-4C24104CDDB3}" type="datetimeFigureOut">
              <a:rPr lang="en-GB" smtClean="0"/>
              <a:pPr/>
              <a:t>23/04/2020</a:t>
            </a:fld>
            <a:endParaRPr lang="en-GB" dirty="0"/>
          </a:p>
        </p:txBody>
      </p:sp>
      <p:sp>
        <p:nvSpPr>
          <p:cNvPr id="19" name="Footer Placeholder 4">
            <a:extLst>
              <a:ext uri="{FF2B5EF4-FFF2-40B4-BE49-F238E27FC236}">
                <a16:creationId xmlns:a16="http://schemas.microsoft.com/office/drawing/2014/main" id="{F80C1448-6D5C-D548-83B1-64417ADD64CE}"/>
              </a:ext>
            </a:extLst>
          </p:cNvPr>
          <p:cNvSpPr>
            <a:spLocks noGrp="1"/>
          </p:cNvSpPr>
          <p:nvPr>
            <p:ph type="ftr" sz="quarter" idx="11"/>
          </p:nvPr>
        </p:nvSpPr>
        <p:spPr>
          <a:xfrm>
            <a:off x="480000" y="6079572"/>
            <a:ext cx="3190744" cy="301756"/>
          </a:xfrm>
        </p:spPr>
        <p:txBody>
          <a:bodyPr/>
          <a:lstStyle>
            <a:lvl1pPr algn="l">
              <a:defRPr>
                <a:solidFill>
                  <a:schemeClr val="bg1"/>
                </a:solidFill>
              </a:defRPr>
            </a:lvl1pPr>
          </a:lstStyle>
          <a:p>
            <a:endParaRPr lang="en-GB" dirty="0"/>
          </a:p>
        </p:txBody>
      </p:sp>
      <p:sp>
        <p:nvSpPr>
          <p:cNvPr id="20" name="Slide Number Placeholder 5">
            <a:extLst>
              <a:ext uri="{FF2B5EF4-FFF2-40B4-BE49-F238E27FC236}">
                <a16:creationId xmlns:a16="http://schemas.microsoft.com/office/drawing/2014/main" id="{C82639CE-23BC-4D41-9E2A-BB319EB57FBE}"/>
              </a:ext>
            </a:extLst>
          </p:cNvPr>
          <p:cNvSpPr>
            <a:spLocks noGrp="1"/>
          </p:cNvSpPr>
          <p:nvPr>
            <p:ph type="sldNum" sz="quarter" idx="12"/>
          </p:nvPr>
        </p:nvSpPr>
        <p:spPr>
          <a:xfrm>
            <a:off x="480000" y="6381328"/>
            <a:ext cx="2844800" cy="274324"/>
          </a:xfrm>
        </p:spPr>
        <p:txBody>
          <a:bodyPr/>
          <a:lstStyle>
            <a:lvl1pPr>
              <a:defRPr>
                <a:solidFill>
                  <a:schemeClr val="bg1"/>
                </a:solidFill>
              </a:defRPr>
            </a:lvl1pPr>
          </a:lstStyle>
          <a:p>
            <a:pPr algn="l"/>
            <a:fld id="{1099AA68-E695-4F58-BEEE-DDF7D9F5029C}" type="slidenum">
              <a:rPr lang="en-GB" smtClean="0"/>
              <a:pPr algn="l"/>
              <a:t>‹#›</a:t>
            </a:fld>
            <a:endParaRPr lang="en-GB" dirty="0"/>
          </a:p>
        </p:txBody>
      </p:sp>
      <p:sp>
        <p:nvSpPr>
          <p:cNvPr id="22" name="Title 1">
            <a:extLst>
              <a:ext uri="{FF2B5EF4-FFF2-40B4-BE49-F238E27FC236}">
                <a16:creationId xmlns:a16="http://schemas.microsoft.com/office/drawing/2014/main" id="{57831B11-FE25-2B4D-9760-E3A4BEB904D1}"/>
              </a:ext>
            </a:extLst>
          </p:cNvPr>
          <p:cNvSpPr>
            <a:spLocks noGrp="1"/>
          </p:cNvSpPr>
          <p:nvPr>
            <p:ph type="ctrTitle" hasCustomPrompt="1"/>
          </p:nvPr>
        </p:nvSpPr>
        <p:spPr>
          <a:xfrm>
            <a:off x="360000" y="261444"/>
            <a:ext cx="11247587" cy="877104"/>
          </a:xfrm>
        </p:spPr>
        <p:txBody>
          <a:bodyPr anchor="b">
            <a:normAutofit/>
          </a:bodyPr>
          <a:lstStyle>
            <a:lvl1pPr algn="l">
              <a:defRPr sz="4800" cap="all" spc="400" baseline="0">
                <a:solidFill>
                  <a:schemeClr val="bg1"/>
                </a:solidFill>
                <a:highlight>
                  <a:srgbClr val="000000"/>
                </a:highlight>
                <a:latin typeface="Univers Next Pro Condensed" panose="020B0906030202020203" pitchFamily="34" charset="0"/>
              </a:defRPr>
            </a:lvl1pPr>
          </a:lstStyle>
          <a:p>
            <a:r>
              <a:rPr lang="en-US" dirty="0"/>
              <a:t> add headline here</a:t>
            </a:r>
            <a:endParaRPr lang="en-GB" dirty="0"/>
          </a:p>
        </p:txBody>
      </p:sp>
      <p:cxnSp>
        <p:nvCxnSpPr>
          <p:cNvPr id="23" name="Straight Connector 22">
            <a:extLst>
              <a:ext uri="{FF2B5EF4-FFF2-40B4-BE49-F238E27FC236}">
                <a16:creationId xmlns:a16="http://schemas.microsoft.com/office/drawing/2014/main" id="{E170F6DF-87C8-8C4D-AD78-CBC99F743898}"/>
              </a:ext>
            </a:extLst>
          </p:cNvPr>
          <p:cNvCxnSpPr>
            <a:cxnSpLocks/>
          </p:cNvCxnSpPr>
          <p:nvPr userDrawn="1"/>
        </p:nvCxnSpPr>
        <p:spPr>
          <a:xfrm flipV="1">
            <a:off x="16519" y="1391521"/>
            <a:ext cx="12175481" cy="42699"/>
          </a:xfrm>
          <a:prstGeom prst="line">
            <a:avLst/>
          </a:prstGeom>
          <a:ln w="44450"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sp>
        <p:nvSpPr>
          <p:cNvPr id="10" name="Subtitle 2">
            <a:extLst>
              <a:ext uri="{FF2B5EF4-FFF2-40B4-BE49-F238E27FC236}">
                <a16:creationId xmlns:a16="http://schemas.microsoft.com/office/drawing/2014/main" id="{1E0ECEF6-2497-0248-9835-35DF171E2222}"/>
              </a:ext>
            </a:extLst>
          </p:cNvPr>
          <p:cNvSpPr>
            <a:spLocks noGrp="1"/>
          </p:cNvSpPr>
          <p:nvPr>
            <p:ph type="subTitle" idx="1" hasCustomPrompt="1"/>
          </p:nvPr>
        </p:nvSpPr>
        <p:spPr>
          <a:xfrm>
            <a:off x="431998" y="1735200"/>
            <a:ext cx="6393600" cy="3722957"/>
          </a:xfrm>
          <a:solidFill>
            <a:srgbClr val="FFFFFF">
              <a:alpha val="75000"/>
            </a:srgbClr>
          </a:solidFill>
        </p:spPr>
        <p:txBody>
          <a:bodyPr lIns="180000" tIns="180000" bIns="72000">
            <a:normAutofit/>
          </a:bodyPr>
          <a:lstStyle>
            <a:lvl1pPr marL="342900" indent="-342900" algn="l">
              <a:buClr>
                <a:srgbClr val="00AEEF"/>
              </a:buClr>
              <a:buFont typeface="Wingdings" panose="05000000000000000000" pitchFamily="2" charset="2"/>
              <a:buChar char="§"/>
              <a:defRPr sz="3200" baseline="0">
                <a:latin typeface="Arial" panose="020B0604020202020204" pitchFamily="34" charset="0"/>
                <a:cs typeface="Arial" panose="020B0604020202020204" pitchFamily="34" charset="0"/>
              </a:defRPr>
            </a:lvl1pPr>
            <a:lvl2pPr marL="800100" indent="-342900" algn="l">
              <a:buClr>
                <a:srgbClr val="999999"/>
              </a:buClr>
              <a:buFont typeface="Wingdings" panose="05000000000000000000" pitchFamily="2" charset="2"/>
              <a:buChar char="§"/>
              <a:defRPr sz="2800"/>
            </a:lvl2pPr>
            <a:lvl3pPr marL="1200150" indent="-285750" algn="l">
              <a:buClr>
                <a:srgbClr val="00AEEF"/>
              </a:buClr>
              <a:buFont typeface="Wingdings" panose="05000000000000000000" pitchFamily="2" charset="2"/>
              <a:buChar char="§"/>
              <a:defRPr sz="2400"/>
            </a:lvl3pPr>
            <a:lvl4pPr marL="1657350" indent="-285750" algn="l">
              <a:buClr>
                <a:srgbClr val="999999"/>
              </a:buClr>
              <a:buFont typeface="Wingdings" panose="05000000000000000000" pitchFamily="2" charset="2"/>
              <a:buChar char="§"/>
              <a:defRPr sz="2000"/>
            </a:lvl4pPr>
            <a:lvl5pPr marL="2114550" indent="-285750" algn="l">
              <a:buClr>
                <a:srgbClr val="00AEEF"/>
              </a:buClr>
              <a:buFont typeface="Wingdings" panose="05000000000000000000" pitchFamily="2" charset="2"/>
              <a:buChar char="§"/>
              <a:defRPr sz="20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p:txBody>
      </p:sp>
      <p:sp>
        <p:nvSpPr>
          <p:cNvPr id="27" name="Content Placeholder 2">
            <a:extLst>
              <a:ext uri="{FF2B5EF4-FFF2-40B4-BE49-F238E27FC236}">
                <a16:creationId xmlns:a16="http://schemas.microsoft.com/office/drawing/2014/main" id="{E547F618-F2BA-114A-9CB9-E89CFBA4CC19}"/>
              </a:ext>
            </a:extLst>
          </p:cNvPr>
          <p:cNvSpPr>
            <a:spLocks noGrp="1"/>
          </p:cNvSpPr>
          <p:nvPr>
            <p:ph idx="13" hasCustomPrompt="1"/>
          </p:nvPr>
        </p:nvSpPr>
        <p:spPr>
          <a:xfrm>
            <a:off x="7200000" y="1735977"/>
            <a:ext cx="4360250" cy="3722956"/>
          </a:xfrm>
        </p:spPr>
        <p:txBody>
          <a:bodyPr>
            <a:normAutofit/>
          </a:bodyPr>
          <a:lstStyle>
            <a:lvl1pPr marL="0" indent="0">
              <a:buNone/>
              <a:defRPr sz="2000" b="0" i="0">
                <a:latin typeface="Univers Next Pro Light" panose="020B0403030202020203" pitchFamily="34" charset="77"/>
              </a:defRPr>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dirty="0"/>
              <a:t>Click icon to add image/object</a:t>
            </a:r>
          </a:p>
        </p:txBody>
      </p:sp>
    </p:spTree>
    <p:extLst>
      <p:ext uri="{BB962C8B-B14F-4D97-AF65-F5344CB8AC3E}">
        <p14:creationId xmlns:p14="http://schemas.microsoft.com/office/powerpoint/2010/main" val="47646599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Content and object 8">
    <p:bg>
      <p:bgPr>
        <a:solidFill>
          <a:srgbClr val="00AEEF"/>
        </a:solidFill>
        <a:effectLst/>
      </p:bgPr>
    </p:bg>
    <p:spTree>
      <p:nvGrpSpPr>
        <p:cNvPr id="1" name=""/>
        <p:cNvGrpSpPr/>
        <p:nvPr/>
      </p:nvGrpSpPr>
      <p:grpSpPr>
        <a:xfrm>
          <a:off x="0" y="0"/>
          <a:ext cx="0" cy="0"/>
          <a:chOff x="0" y="0"/>
          <a:chExt cx="0" cy="0"/>
        </a:xfrm>
      </p:grpSpPr>
      <p:sp>
        <p:nvSpPr>
          <p:cNvPr id="19" name="Date Placeholder 3">
            <a:extLst>
              <a:ext uri="{FF2B5EF4-FFF2-40B4-BE49-F238E27FC236}">
                <a16:creationId xmlns:a16="http://schemas.microsoft.com/office/drawing/2014/main" id="{2F809C2A-ED78-774E-803B-763A64F7EE44}"/>
              </a:ext>
            </a:extLst>
          </p:cNvPr>
          <p:cNvSpPr>
            <a:spLocks noGrp="1"/>
          </p:cNvSpPr>
          <p:nvPr>
            <p:ph type="dt" sz="half" idx="10"/>
          </p:nvPr>
        </p:nvSpPr>
        <p:spPr>
          <a:xfrm>
            <a:off x="480000" y="5733256"/>
            <a:ext cx="2844800" cy="331932"/>
          </a:xfrm>
        </p:spPr>
        <p:txBody>
          <a:bodyPr/>
          <a:lstStyle>
            <a:lvl1pPr>
              <a:defRPr>
                <a:solidFill>
                  <a:schemeClr val="bg1"/>
                </a:solidFill>
              </a:defRPr>
            </a:lvl1pPr>
          </a:lstStyle>
          <a:p>
            <a:fld id="{994ABF6D-B116-48FA-8A85-4C24104CDDB3}" type="datetimeFigureOut">
              <a:rPr lang="en-GB" smtClean="0"/>
              <a:pPr/>
              <a:t>23/04/2020</a:t>
            </a:fld>
            <a:endParaRPr lang="en-GB" dirty="0"/>
          </a:p>
        </p:txBody>
      </p:sp>
      <p:sp>
        <p:nvSpPr>
          <p:cNvPr id="20" name="Footer Placeholder 4">
            <a:extLst>
              <a:ext uri="{FF2B5EF4-FFF2-40B4-BE49-F238E27FC236}">
                <a16:creationId xmlns:a16="http://schemas.microsoft.com/office/drawing/2014/main" id="{D2DB18E1-098A-C447-9B09-1D5CB3187AD5}"/>
              </a:ext>
            </a:extLst>
          </p:cNvPr>
          <p:cNvSpPr>
            <a:spLocks noGrp="1"/>
          </p:cNvSpPr>
          <p:nvPr>
            <p:ph type="ftr" sz="quarter" idx="11"/>
          </p:nvPr>
        </p:nvSpPr>
        <p:spPr>
          <a:xfrm>
            <a:off x="480000" y="6079572"/>
            <a:ext cx="3190744" cy="301756"/>
          </a:xfrm>
        </p:spPr>
        <p:txBody>
          <a:bodyPr/>
          <a:lstStyle>
            <a:lvl1pPr algn="l">
              <a:defRPr>
                <a:solidFill>
                  <a:schemeClr val="bg1"/>
                </a:solidFill>
              </a:defRPr>
            </a:lvl1pPr>
          </a:lstStyle>
          <a:p>
            <a:endParaRPr lang="en-GB" dirty="0"/>
          </a:p>
        </p:txBody>
      </p:sp>
      <p:sp>
        <p:nvSpPr>
          <p:cNvPr id="21" name="Slide Number Placeholder 5">
            <a:extLst>
              <a:ext uri="{FF2B5EF4-FFF2-40B4-BE49-F238E27FC236}">
                <a16:creationId xmlns:a16="http://schemas.microsoft.com/office/drawing/2014/main" id="{EBBE1BEA-DE79-2243-A210-67BB096908C5}"/>
              </a:ext>
            </a:extLst>
          </p:cNvPr>
          <p:cNvSpPr>
            <a:spLocks noGrp="1"/>
          </p:cNvSpPr>
          <p:nvPr>
            <p:ph type="sldNum" sz="quarter" idx="12"/>
          </p:nvPr>
        </p:nvSpPr>
        <p:spPr>
          <a:xfrm>
            <a:off x="480000" y="6381328"/>
            <a:ext cx="2844800" cy="274324"/>
          </a:xfrm>
        </p:spPr>
        <p:txBody>
          <a:bodyPr/>
          <a:lstStyle>
            <a:lvl1pPr>
              <a:defRPr>
                <a:solidFill>
                  <a:schemeClr val="bg1"/>
                </a:solidFill>
              </a:defRPr>
            </a:lvl1pPr>
          </a:lstStyle>
          <a:p>
            <a:pPr algn="l"/>
            <a:fld id="{1099AA68-E695-4F58-BEEE-DDF7D9F5029C}" type="slidenum">
              <a:rPr lang="en-GB" smtClean="0"/>
              <a:pPr algn="l"/>
              <a:t>‹#›</a:t>
            </a:fld>
            <a:endParaRPr lang="en-GB" dirty="0"/>
          </a:p>
        </p:txBody>
      </p:sp>
      <p:sp>
        <p:nvSpPr>
          <p:cNvPr id="24" name="Title 1">
            <a:extLst>
              <a:ext uri="{FF2B5EF4-FFF2-40B4-BE49-F238E27FC236}">
                <a16:creationId xmlns:a16="http://schemas.microsoft.com/office/drawing/2014/main" id="{21F060E5-A962-A842-B950-0A236A02ADE9}"/>
              </a:ext>
            </a:extLst>
          </p:cNvPr>
          <p:cNvSpPr>
            <a:spLocks noGrp="1"/>
          </p:cNvSpPr>
          <p:nvPr>
            <p:ph type="ctrTitle" hasCustomPrompt="1"/>
          </p:nvPr>
        </p:nvSpPr>
        <p:spPr>
          <a:xfrm>
            <a:off x="360000" y="261444"/>
            <a:ext cx="11247587" cy="877104"/>
          </a:xfrm>
        </p:spPr>
        <p:txBody>
          <a:bodyPr anchor="b">
            <a:normAutofit/>
          </a:bodyPr>
          <a:lstStyle>
            <a:lvl1pPr algn="l">
              <a:defRPr sz="4800" cap="all" spc="400" baseline="0">
                <a:solidFill>
                  <a:schemeClr val="bg1"/>
                </a:solidFill>
                <a:highlight>
                  <a:srgbClr val="000000"/>
                </a:highlight>
                <a:latin typeface="Univers Next Pro Condensed" panose="020B0906030202020203" pitchFamily="34" charset="0"/>
              </a:defRPr>
            </a:lvl1pPr>
          </a:lstStyle>
          <a:p>
            <a:r>
              <a:rPr lang="en-US" dirty="0"/>
              <a:t> add headline here</a:t>
            </a:r>
            <a:endParaRPr lang="en-GB" dirty="0"/>
          </a:p>
        </p:txBody>
      </p:sp>
      <p:cxnSp>
        <p:nvCxnSpPr>
          <p:cNvPr id="25" name="Straight Connector 24">
            <a:extLst>
              <a:ext uri="{FF2B5EF4-FFF2-40B4-BE49-F238E27FC236}">
                <a16:creationId xmlns:a16="http://schemas.microsoft.com/office/drawing/2014/main" id="{A93EC14A-A687-FF43-80AE-C62B1C663369}"/>
              </a:ext>
            </a:extLst>
          </p:cNvPr>
          <p:cNvCxnSpPr>
            <a:cxnSpLocks/>
          </p:cNvCxnSpPr>
          <p:nvPr userDrawn="1"/>
        </p:nvCxnSpPr>
        <p:spPr>
          <a:xfrm flipV="1">
            <a:off x="16519" y="1391521"/>
            <a:ext cx="12175481" cy="42699"/>
          </a:xfrm>
          <a:prstGeom prst="line">
            <a:avLst/>
          </a:prstGeom>
          <a:ln w="44450"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sp>
        <p:nvSpPr>
          <p:cNvPr id="26" name="Subtitle 2">
            <a:extLst>
              <a:ext uri="{FF2B5EF4-FFF2-40B4-BE49-F238E27FC236}">
                <a16:creationId xmlns:a16="http://schemas.microsoft.com/office/drawing/2014/main" id="{EFA5FD64-D39F-D844-BBE5-45557F16216D}"/>
              </a:ext>
            </a:extLst>
          </p:cNvPr>
          <p:cNvSpPr>
            <a:spLocks noGrp="1"/>
          </p:cNvSpPr>
          <p:nvPr>
            <p:ph type="subTitle" idx="1" hasCustomPrompt="1"/>
          </p:nvPr>
        </p:nvSpPr>
        <p:spPr>
          <a:xfrm>
            <a:off x="433137" y="1735976"/>
            <a:ext cx="6394383" cy="3722957"/>
          </a:xfrm>
          <a:solidFill>
            <a:srgbClr val="CCCCCC"/>
          </a:solidFill>
        </p:spPr>
        <p:txBody>
          <a:bodyPr lIns="180000" tIns="180000" bIns="72000">
            <a:normAutofit/>
          </a:bodyPr>
          <a:lstStyle>
            <a:lvl1pPr marL="342900" indent="-342900" algn="l">
              <a:buClr>
                <a:srgbClr val="00AEEF"/>
              </a:buClr>
              <a:buFont typeface="Wingdings" panose="05000000000000000000" pitchFamily="2" charset="2"/>
              <a:buChar char="§"/>
              <a:defRPr sz="3200" baseline="0">
                <a:latin typeface="Arial" panose="020B0604020202020204" pitchFamily="34" charset="0"/>
                <a:cs typeface="Arial" panose="020B0604020202020204" pitchFamily="34" charset="0"/>
              </a:defRPr>
            </a:lvl1pPr>
            <a:lvl2pPr marL="800100" indent="-342900" algn="l">
              <a:buClr>
                <a:srgbClr val="999999"/>
              </a:buClr>
              <a:buFont typeface="Wingdings" panose="05000000000000000000" pitchFamily="2" charset="2"/>
              <a:buChar char="§"/>
              <a:defRPr sz="2800"/>
            </a:lvl2pPr>
            <a:lvl3pPr marL="1200150" indent="-285750" algn="l">
              <a:buClr>
                <a:srgbClr val="00AEEF"/>
              </a:buClr>
              <a:buFont typeface="Wingdings" panose="05000000000000000000" pitchFamily="2" charset="2"/>
              <a:buChar char="§"/>
              <a:defRPr sz="2400"/>
            </a:lvl3pPr>
            <a:lvl4pPr marL="1657350" indent="-285750" algn="l">
              <a:buClr>
                <a:srgbClr val="999999"/>
              </a:buClr>
              <a:buFont typeface="Wingdings" panose="05000000000000000000" pitchFamily="2" charset="2"/>
              <a:buChar char="§"/>
              <a:defRPr sz="2000"/>
            </a:lvl4pPr>
            <a:lvl5pPr marL="2114550" indent="-285750" algn="l">
              <a:buClr>
                <a:srgbClr val="00AEEF"/>
              </a:buClr>
              <a:buFont typeface="Wingdings" panose="05000000000000000000" pitchFamily="2" charset="2"/>
              <a:buChar char="§"/>
              <a:defRPr sz="20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p:txBody>
      </p:sp>
      <p:sp>
        <p:nvSpPr>
          <p:cNvPr id="11" name="Content Placeholder 2">
            <a:extLst>
              <a:ext uri="{FF2B5EF4-FFF2-40B4-BE49-F238E27FC236}">
                <a16:creationId xmlns:a16="http://schemas.microsoft.com/office/drawing/2014/main" id="{E181569C-1EDC-A14B-AF66-DC662A22152F}"/>
              </a:ext>
            </a:extLst>
          </p:cNvPr>
          <p:cNvSpPr>
            <a:spLocks noGrp="1"/>
          </p:cNvSpPr>
          <p:nvPr>
            <p:ph idx="13" hasCustomPrompt="1"/>
          </p:nvPr>
        </p:nvSpPr>
        <p:spPr>
          <a:xfrm>
            <a:off x="7200000" y="1735977"/>
            <a:ext cx="4360250" cy="3722956"/>
          </a:xfrm>
        </p:spPr>
        <p:txBody>
          <a:bodyPr>
            <a:normAutofit/>
          </a:bodyPr>
          <a:lstStyle>
            <a:lvl1pPr marL="0" indent="0">
              <a:buNone/>
              <a:defRPr sz="2000" b="0" i="0">
                <a:latin typeface="Univers Next Pro Light" panose="020B0403030202020203" pitchFamily="34" charset="77"/>
              </a:defRPr>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dirty="0"/>
              <a:t>Click icon to add image/object</a:t>
            </a:r>
          </a:p>
        </p:txBody>
      </p:sp>
      <p:pic>
        <p:nvPicPr>
          <p:cNvPr id="12" name="Picture 11" descr="A close up of a logo&#10;&#10;Description automatically generated">
            <a:extLst>
              <a:ext uri="{FF2B5EF4-FFF2-40B4-BE49-F238E27FC236}">
                <a16:creationId xmlns:a16="http://schemas.microsoft.com/office/drawing/2014/main" id="{60EC37E3-96A4-4A3B-9F60-DAFF1F72C331}"/>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895634" y="5733256"/>
            <a:ext cx="5296365" cy="1138800"/>
          </a:xfrm>
          <a:prstGeom prst="rect">
            <a:avLst/>
          </a:prstGeom>
        </p:spPr>
      </p:pic>
    </p:spTree>
    <p:extLst>
      <p:ext uri="{BB962C8B-B14F-4D97-AF65-F5344CB8AC3E}">
        <p14:creationId xmlns:p14="http://schemas.microsoft.com/office/powerpoint/2010/main" val="373540124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Two text boxes">
    <p:spTree>
      <p:nvGrpSpPr>
        <p:cNvPr id="1" name=""/>
        <p:cNvGrpSpPr/>
        <p:nvPr/>
      </p:nvGrpSpPr>
      <p:grpSpPr>
        <a:xfrm>
          <a:off x="0" y="0"/>
          <a:ext cx="0" cy="0"/>
          <a:chOff x="0" y="0"/>
          <a:chExt cx="0" cy="0"/>
        </a:xfrm>
      </p:grpSpPr>
      <p:sp>
        <p:nvSpPr>
          <p:cNvPr id="7" name="Date Placeholder 3"/>
          <p:cNvSpPr>
            <a:spLocks noGrp="1"/>
          </p:cNvSpPr>
          <p:nvPr>
            <p:ph type="dt" sz="half" idx="10"/>
          </p:nvPr>
        </p:nvSpPr>
        <p:spPr>
          <a:xfrm>
            <a:off x="360000" y="5733256"/>
            <a:ext cx="2133600" cy="331932"/>
          </a:xfrm>
        </p:spPr>
        <p:txBody>
          <a:bodyPr/>
          <a:lstStyle/>
          <a:p>
            <a:fld id="{994ABF6D-B116-48FA-8A85-4C24104CDDB3}" type="datetimeFigureOut">
              <a:rPr lang="en-GB" smtClean="0"/>
              <a:t>23/04/2020</a:t>
            </a:fld>
            <a:endParaRPr lang="en-GB" dirty="0"/>
          </a:p>
        </p:txBody>
      </p:sp>
      <p:sp>
        <p:nvSpPr>
          <p:cNvPr id="8" name="Footer Placeholder 4"/>
          <p:cNvSpPr>
            <a:spLocks noGrp="1"/>
          </p:cNvSpPr>
          <p:nvPr>
            <p:ph type="ftr" sz="quarter" idx="11"/>
          </p:nvPr>
        </p:nvSpPr>
        <p:spPr>
          <a:xfrm>
            <a:off x="360000" y="6079572"/>
            <a:ext cx="2393058" cy="301756"/>
          </a:xfrm>
        </p:spPr>
        <p:txBody>
          <a:bodyPr/>
          <a:lstStyle>
            <a:lvl1pPr algn="l">
              <a:defRPr/>
            </a:lvl1pPr>
          </a:lstStyle>
          <a:p>
            <a:endParaRPr lang="en-GB" dirty="0"/>
          </a:p>
        </p:txBody>
      </p:sp>
      <p:sp>
        <p:nvSpPr>
          <p:cNvPr id="9" name="Slide Number Placeholder 5"/>
          <p:cNvSpPr>
            <a:spLocks noGrp="1"/>
          </p:cNvSpPr>
          <p:nvPr>
            <p:ph type="sldNum" sz="quarter" idx="12"/>
          </p:nvPr>
        </p:nvSpPr>
        <p:spPr>
          <a:xfrm>
            <a:off x="360000" y="6381328"/>
            <a:ext cx="2133600" cy="274324"/>
          </a:xfrm>
        </p:spPr>
        <p:txBody>
          <a:bodyPr/>
          <a:lstStyle/>
          <a:p>
            <a:pPr algn="l"/>
            <a:fld id="{1099AA68-E695-4F58-BEEE-DDF7D9F5029C}" type="slidenum">
              <a:rPr lang="en-GB" smtClean="0"/>
              <a:pPr algn="l"/>
              <a:t>‹#›</a:t>
            </a:fld>
            <a:endParaRPr lang="en-GB" dirty="0"/>
          </a:p>
        </p:txBody>
      </p:sp>
      <p:sp>
        <p:nvSpPr>
          <p:cNvPr id="17" name="Title 1">
            <a:extLst>
              <a:ext uri="{FF2B5EF4-FFF2-40B4-BE49-F238E27FC236}">
                <a16:creationId xmlns:a16="http://schemas.microsoft.com/office/drawing/2014/main" id="{B11FE6B6-3EF0-CB4D-B5F9-454E5F1049D3}"/>
              </a:ext>
            </a:extLst>
          </p:cNvPr>
          <p:cNvSpPr>
            <a:spLocks noGrp="1"/>
          </p:cNvSpPr>
          <p:nvPr>
            <p:ph type="ctrTitle" hasCustomPrompt="1"/>
          </p:nvPr>
        </p:nvSpPr>
        <p:spPr>
          <a:xfrm>
            <a:off x="360000" y="261444"/>
            <a:ext cx="11247587" cy="877104"/>
          </a:xfrm>
        </p:spPr>
        <p:txBody>
          <a:bodyPr anchor="b">
            <a:normAutofit/>
          </a:bodyPr>
          <a:lstStyle>
            <a:lvl1pPr algn="l">
              <a:defRPr sz="4800" cap="all" spc="400" baseline="0">
                <a:solidFill>
                  <a:schemeClr val="tx1"/>
                </a:solidFill>
                <a:highlight>
                  <a:srgbClr val="00AEEF"/>
                </a:highlight>
                <a:latin typeface="Univers Next Pro Condensed" panose="020B0906030202020203" pitchFamily="34" charset="0"/>
              </a:defRPr>
            </a:lvl1pPr>
          </a:lstStyle>
          <a:p>
            <a:r>
              <a:rPr lang="en-US" dirty="0"/>
              <a:t> add headline here</a:t>
            </a:r>
            <a:endParaRPr lang="en-GB" dirty="0"/>
          </a:p>
        </p:txBody>
      </p:sp>
      <p:cxnSp>
        <p:nvCxnSpPr>
          <p:cNvPr id="18" name="Straight Connector 17">
            <a:extLst>
              <a:ext uri="{FF2B5EF4-FFF2-40B4-BE49-F238E27FC236}">
                <a16:creationId xmlns:a16="http://schemas.microsoft.com/office/drawing/2014/main" id="{F84506B1-4BE2-A445-8DE9-D4575C3F1AA8}"/>
              </a:ext>
            </a:extLst>
          </p:cNvPr>
          <p:cNvCxnSpPr>
            <a:cxnSpLocks/>
          </p:cNvCxnSpPr>
          <p:nvPr userDrawn="1"/>
        </p:nvCxnSpPr>
        <p:spPr>
          <a:xfrm flipV="1">
            <a:off x="16519" y="1391521"/>
            <a:ext cx="12175481" cy="42699"/>
          </a:xfrm>
          <a:prstGeom prst="line">
            <a:avLst/>
          </a:prstGeom>
          <a:ln w="44450" cmpd="sng">
            <a:solidFill>
              <a:srgbClr val="00AEEF"/>
            </a:solidFill>
            <a:prstDash val="lgDash"/>
          </a:ln>
        </p:spPr>
        <p:style>
          <a:lnRef idx="1">
            <a:schemeClr val="accent1"/>
          </a:lnRef>
          <a:fillRef idx="0">
            <a:schemeClr val="accent1"/>
          </a:fillRef>
          <a:effectRef idx="0">
            <a:schemeClr val="accent1"/>
          </a:effectRef>
          <a:fontRef idx="minor">
            <a:schemeClr val="tx1"/>
          </a:fontRef>
        </p:style>
      </p:cxnSp>
      <p:sp>
        <p:nvSpPr>
          <p:cNvPr id="10" name="Subtitle 2">
            <a:extLst>
              <a:ext uri="{FF2B5EF4-FFF2-40B4-BE49-F238E27FC236}">
                <a16:creationId xmlns:a16="http://schemas.microsoft.com/office/drawing/2014/main" id="{1D9C58E6-6A77-E740-8A67-6AE88D1333BD}"/>
              </a:ext>
            </a:extLst>
          </p:cNvPr>
          <p:cNvSpPr>
            <a:spLocks noGrp="1"/>
          </p:cNvSpPr>
          <p:nvPr>
            <p:ph type="subTitle" idx="1" hasCustomPrompt="1"/>
          </p:nvPr>
        </p:nvSpPr>
        <p:spPr>
          <a:xfrm>
            <a:off x="432000" y="1735200"/>
            <a:ext cx="5350894" cy="3722957"/>
          </a:xfrm>
          <a:solidFill>
            <a:srgbClr val="00AEEF">
              <a:alpha val="25000"/>
            </a:srgbClr>
          </a:solidFill>
        </p:spPr>
        <p:txBody>
          <a:bodyPr lIns="180000" tIns="180000" bIns="72000">
            <a:normAutofit/>
          </a:bodyPr>
          <a:lstStyle>
            <a:lvl1pPr marL="342900" indent="-342900" algn="l">
              <a:buClr>
                <a:srgbClr val="00AEEF"/>
              </a:buClr>
              <a:buFont typeface="Wingdings" panose="05000000000000000000" pitchFamily="2" charset="2"/>
              <a:buChar char="§"/>
              <a:defRPr sz="3200" baseline="0">
                <a:latin typeface="Arial" panose="020B0604020202020204" pitchFamily="34" charset="0"/>
                <a:cs typeface="Arial" panose="020B0604020202020204" pitchFamily="34" charset="0"/>
              </a:defRPr>
            </a:lvl1pPr>
            <a:lvl2pPr marL="800100" indent="-342900" algn="l">
              <a:buClr>
                <a:srgbClr val="999999"/>
              </a:buClr>
              <a:buFont typeface="Wingdings" panose="05000000000000000000" pitchFamily="2" charset="2"/>
              <a:buChar char="§"/>
              <a:defRPr sz="2800"/>
            </a:lvl2pPr>
            <a:lvl3pPr marL="1200150" indent="-285750" algn="l">
              <a:buClr>
                <a:srgbClr val="00AEEF"/>
              </a:buClr>
              <a:buFont typeface="Wingdings" panose="05000000000000000000" pitchFamily="2" charset="2"/>
              <a:buChar char="§"/>
              <a:defRPr sz="2400"/>
            </a:lvl3pPr>
            <a:lvl4pPr marL="1657350" indent="-285750" algn="l">
              <a:buClr>
                <a:srgbClr val="999999"/>
              </a:buClr>
              <a:buFont typeface="Wingdings" panose="05000000000000000000" pitchFamily="2" charset="2"/>
              <a:buChar char="§"/>
              <a:defRPr sz="2000"/>
            </a:lvl4pPr>
            <a:lvl5pPr marL="2114550" indent="-285750" algn="l">
              <a:buClr>
                <a:srgbClr val="00AEEF"/>
              </a:buClr>
              <a:buFont typeface="Wingdings" panose="05000000000000000000" pitchFamily="2" charset="2"/>
              <a:buChar char="§"/>
              <a:defRPr sz="20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p:txBody>
      </p:sp>
      <p:sp>
        <p:nvSpPr>
          <p:cNvPr id="13" name="Text Placeholder 3">
            <a:extLst>
              <a:ext uri="{FF2B5EF4-FFF2-40B4-BE49-F238E27FC236}">
                <a16:creationId xmlns:a16="http://schemas.microsoft.com/office/drawing/2014/main" id="{4EA8AFAC-6634-9D44-9B66-82447A5FC944}"/>
              </a:ext>
            </a:extLst>
          </p:cNvPr>
          <p:cNvSpPr>
            <a:spLocks noGrp="1"/>
          </p:cNvSpPr>
          <p:nvPr>
            <p:ph type="body" sz="quarter" idx="13" hasCustomPrompt="1"/>
          </p:nvPr>
        </p:nvSpPr>
        <p:spPr>
          <a:xfrm>
            <a:off x="6318334" y="1743791"/>
            <a:ext cx="5351463" cy="3722688"/>
          </a:xfrm>
          <a:solidFill>
            <a:srgbClr val="00AEEF">
              <a:alpha val="25000"/>
            </a:srgbClr>
          </a:solidFill>
        </p:spPr>
        <p:txBody>
          <a:bodyPr lIns="180000" tIns="180000" bIns="72000"/>
          <a:lstStyle>
            <a:lvl1pPr marL="342000" indent="-342000">
              <a:buClr>
                <a:srgbClr val="00AEEF"/>
              </a:buClr>
              <a:buFont typeface="Wingdings" pitchFamily="2" charset="2"/>
              <a:buChar char="§"/>
              <a:defRPr lang="en-US" sz="3200" b="0" i="0" kern="1200" baseline="0" dirty="0" smtClean="0">
                <a:solidFill>
                  <a:schemeClr val="tx1"/>
                </a:solidFill>
                <a:latin typeface="Univers Next Pro" panose="020B0503030202020203" pitchFamily="34" charset="77"/>
                <a:ea typeface="+mn-ea"/>
                <a:cs typeface="Univers" panose="020F0502020204030204" pitchFamily="34" charset="0"/>
              </a:defRPr>
            </a:lvl1pPr>
            <a:lvl2pPr marL="792000" indent="-342000">
              <a:buClr>
                <a:srgbClr val="999999"/>
              </a:buClr>
              <a:buFont typeface="Wingdings" pitchFamily="2" charset="2"/>
              <a:buChar char="§"/>
              <a:defRPr lang="en-US" sz="2800" b="0" i="0" kern="1200" dirty="0" smtClean="0">
                <a:solidFill>
                  <a:schemeClr val="tx1"/>
                </a:solidFill>
                <a:latin typeface="Univers Next Pro" panose="020B0503030202020203" pitchFamily="34" charset="77"/>
                <a:ea typeface="+mn-ea"/>
                <a:cs typeface="Univers" panose="020F0502020204030204" pitchFamily="34" charset="0"/>
              </a:defRPr>
            </a:lvl2pPr>
            <a:lvl3pPr marL="1198800" indent="-284400">
              <a:buClr>
                <a:srgbClr val="00AEEF"/>
              </a:buClr>
              <a:buFont typeface="Wingdings" pitchFamily="2" charset="2"/>
              <a:buChar char="§"/>
              <a:defRPr lang="en-US" sz="2400" b="0" i="0" kern="1200" dirty="0" smtClean="0">
                <a:solidFill>
                  <a:schemeClr val="tx1"/>
                </a:solidFill>
                <a:latin typeface="Univers Next Pro" panose="020B0503030202020203" pitchFamily="34" charset="77"/>
                <a:ea typeface="+mn-ea"/>
                <a:cs typeface="Univers" panose="020F0502020204030204" pitchFamily="34" charset="0"/>
              </a:defRPr>
            </a:lvl3pPr>
            <a:lvl4pPr marL="1656000" indent="-284400">
              <a:buClr>
                <a:srgbClr val="999999"/>
              </a:buClr>
              <a:buFont typeface="Wingdings" pitchFamily="2" charset="2"/>
              <a:buChar char="§"/>
              <a:defRPr lang="en-US" sz="2000" b="0" i="0" kern="1200" dirty="0">
                <a:solidFill>
                  <a:schemeClr val="tx1"/>
                </a:solidFill>
                <a:latin typeface="Univers Next Pro" panose="020B0503030202020203" pitchFamily="34" charset="77"/>
                <a:ea typeface="+mn-ea"/>
                <a:cs typeface="Univers" panose="020F0502020204030204" pitchFamily="34" charset="0"/>
              </a:defRPr>
            </a:lvl4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p:txBody>
      </p:sp>
      <p:pic>
        <p:nvPicPr>
          <p:cNvPr id="3" name="Picture 2" descr="A picture containing drawing&#10;&#10;Description automatically generated">
            <a:extLst>
              <a:ext uri="{FF2B5EF4-FFF2-40B4-BE49-F238E27FC236}">
                <a16:creationId xmlns:a16="http://schemas.microsoft.com/office/drawing/2014/main" id="{DE2BF188-8574-4CF0-9C2C-A22D7FCF2AE1}"/>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840536" y="5721408"/>
            <a:ext cx="5351464" cy="1150647"/>
          </a:xfrm>
          <a:prstGeom prst="rect">
            <a:avLst/>
          </a:prstGeom>
        </p:spPr>
      </p:pic>
    </p:spTree>
    <p:extLst>
      <p:ext uri="{BB962C8B-B14F-4D97-AF65-F5344CB8AC3E}">
        <p14:creationId xmlns:p14="http://schemas.microsoft.com/office/powerpoint/2010/main" val="285777973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Simple text">
    <p:spTree>
      <p:nvGrpSpPr>
        <p:cNvPr id="1" name=""/>
        <p:cNvGrpSpPr/>
        <p:nvPr/>
      </p:nvGrpSpPr>
      <p:grpSpPr>
        <a:xfrm>
          <a:off x="0" y="0"/>
          <a:ext cx="0" cy="0"/>
          <a:chOff x="0" y="0"/>
          <a:chExt cx="0" cy="0"/>
        </a:xfrm>
      </p:grpSpPr>
      <p:sp>
        <p:nvSpPr>
          <p:cNvPr id="5" name="Text Placeholder 4">
            <a:extLst>
              <a:ext uri="{FF2B5EF4-FFF2-40B4-BE49-F238E27FC236}">
                <a16:creationId xmlns:a16="http://schemas.microsoft.com/office/drawing/2014/main" id="{2786F8ED-6F66-BE45-ADC6-D6BC0CEF0183}"/>
              </a:ext>
            </a:extLst>
          </p:cNvPr>
          <p:cNvSpPr>
            <a:spLocks noGrp="1"/>
          </p:cNvSpPr>
          <p:nvPr>
            <p:ph type="body" sz="quarter" idx="11" hasCustomPrompt="1"/>
          </p:nvPr>
        </p:nvSpPr>
        <p:spPr>
          <a:xfrm>
            <a:off x="360000" y="1652580"/>
            <a:ext cx="10858500" cy="4092575"/>
          </a:xfrm>
        </p:spPr>
        <p:txBody>
          <a:bodyPr tIns="180000"/>
          <a:lstStyle>
            <a:lvl1pPr marL="457200" indent="-457200">
              <a:spcAft>
                <a:spcPts val="1000"/>
              </a:spcAft>
              <a:buClr>
                <a:srgbClr val="00AEEF"/>
              </a:buClr>
              <a:buFont typeface="Wingdings" pitchFamily="2" charset="2"/>
              <a:buChar char="§"/>
              <a:defRPr/>
            </a:lvl1pPr>
            <a:lvl2pPr marL="800100" indent="-342900">
              <a:buClr>
                <a:schemeClr val="tx1"/>
              </a:buClr>
              <a:buFont typeface="Wingdings" pitchFamily="2" charset="2"/>
              <a:buChar char="§"/>
              <a:defRPr/>
            </a:lvl2pPr>
            <a:lvl3pPr marL="1143000" indent="-228600">
              <a:buClr>
                <a:srgbClr val="00AEEF"/>
              </a:buClr>
              <a:buFont typeface="Wingdings" pitchFamily="2" charset="2"/>
              <a:buChar char="§"/>
              <a:defRPr/>
            </a:lvl3pPr>
            <a:lvl4pPr marL="1600200" indent="-228600">
              <a:buClr>
                <a:schemeClr val="tx1"/>
              </a:buClr>
              <a:buFont typeface="Wingdings" pitchFamily="2" charset="2"/>
              <a:buChar char="§"/>
              <a:defRPr/>
            </a:lvl4pPr>
            <a:lvl5pPr marL="2114550" indent="-285750">
              <a:buClr>
                <a:srgbClr val="00AEEF"/>
              </a:buClr>
              <a:buFont typeface="Wingdings" pitchFamily="2" charset="2"/>
              <a:buChar char="§"/>
              <a:defRPr/>
            </a:lvl5pPr>
          </a:lstStyle>
          <a:p>
            <a:pPr lvl="0"/>
            <a:r>
              <a:rPr lang="en-US" b="0" i="0" dirty="0">
                <a:latin typeface="Univers Next Pro" panose="020B0503030202020203" pitchFamily="34" charset="77"/>
                <a:cs typeface="Univers" panose="020F0502020204030204" pitchFamily="34" charset="0"/>
              </a:rPr>
              <a:t>Click to add engaging text</a:t>
            </a:r>
          </a:p>
          <a:p>
            <a:pPr lvl="0"/>
            <a:r>
              <a:rPr lang="en-US" b="0" i="0" dirty="0">
                <a:latin typeface="Univers Next Pro" panose="020B0503030202020203" pitchFamily="34" charset="77"/>
                <a:cs typeface="Univers" panose="020F0502020204030204" pitchFamily="34" charset="0"/>
              </a:rPr>
              <a:t>And some more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a:p>
            <a:pPr lvl="4"/>
            <a:endParaRPr lang="en-US" b="0" i="0" dirty="0">
              <a:latin typeface="Univers Next Pro" panose="020B0503030202020203" pitchFamily="34" charset="77"/>
              <a:cs typeface="Univers" panose="020F0502020204030204" pitchFamily="34" charset="0"/>
            </a:endParaRPr>
          </a:p>
        </p:txBody>
      </p:sp>
      <p:cxnSp>
        <p:nvCxnSpPr>
          <p:cNvPr id="6" name="Straight Connector 5">
            <a:extLst>
              <a:ext uri="{FF2B5EF4-FFF2-40B4-BE49-F238E27FC236}">
                <a16:creationId xmlns:a16="http://schemas.microsoft.com/office/drawing/2014/main" id="{032FFBB5-AF36-DC41-B7D2-D1C8564792E3}"/>
              </a:ext>
            </a:extLst>
          </p:cNvPr>
          <p:cNvCxnSpPr>
            <a:cxnSpLocks/>
          </p:cNvCxnSpPr>
          <p:nvPr userDrawn="1"/>
        </p:nvCxnSpPr>
        <p:spPr>
          <a:xfrm flipV="1">
            <a:off x="16519" y="1391521"/>
            <a:ext cx="12175481" cy="42699"/>
          </a:xfrm>
          <a:prstGeom prst="line">
            <a:avLst/>
          </a:prstGeom>
          <a:ln w="44450" cmpd="sng">
            <a:solidFill>
              <a:srgbClr val="00AEEF"/>
            </a:solidFill>
            <a:prstDash val="lgDash"/>
          </a:ln>
        </p:spPr>
        <p:style>
          <a:lnRef idx="1">
            <a:schemeClr val="accent1"/>
          </a:lnRef>
          <a:fillRef idx="0">
            <a:schemeClr val="accent1"/>
          </a:fillRef>
          <a:effectRef idx="0">
            <a:schemeClr val="accent1"/>
          </a:effectRef>
          <a:fontRef idx="minor">
            <a:schemeClr val="tx1"/>
          </a:fontRef>
        </p:style>
      </p:cxnSp>
      <p:sp>
        <p:nvSpPr>
          <p:cNvPr id="8" name="Title 1">
            <a:extLst>
              <a:ext uri="{FF2B5EF4-FFF2-40B4-BE49-F238E27FC236}">
                <a16:creationId xmlns:a16="http://schemas.microsoft.com/office/drawing/2014/main" id="{CA965B56-7434-4F4E-9C33-F1D3F131942D}"/>
              </a:ext>
            </a:extLst>
          </p:cNvPr>
          <p:cNvSpPr>
            <a:spLocks noGrp="1"/>
          </p:cNvSpPr>
          <p:nvPr>
            <p:ph type="ctrTitle" hasCustomPrompt="1"/>
          </p:nvPr>
        </p:nvSpPr>
        <p:spPr>
          <a:xfrm>
            <a:off x="360000" y="261444"/>
            <a:ext cx="11247587" cy="877104"/>
          </a:xfrm>
        </p:spPr>
        <p:txBody>
          <a:bodyPr anchor="b">
            <a:normAutofit/>
          </a:bodyPr>
          <a:lstStyle>
            <a:lvl1pPr algn="l">
              <a:defRPr sz="4800" cap="all" spc="400" baseline="0">
                <a:solidFill>
                  <a:srgbClr val="00AEEF"/>
                </a:solidFill>
                <a:latin typeface="Univers Next Pro Condensed" panose="020B0906030202020203" pitchFamily="34" charset="0"/>
              </a:defRPr>
            </a:lvl1pPr>
          </a:lstStyle>
          <a:p>
            <a:r>
              <a:rPr lang="en-US" dirty="0"/>
              <a:t> add headline here</a:t>
            </a:r>
            <a:endParaRPr lang="en-GB" dirty="0"/>
          </a:p>
        </p:txBody>
      </p:sp>
    </p:spTree>
    <p:extLst>
      <p:ext uri="{BB962C8B-B14F-4D97-AF65-F5344CB8AC3E}">
        <p14:creationId xmlns:p14="http://schemas.microsoft.com/office/powerpoint/2010/main" val="258199807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4 causes Happy Healthy">
    <p:bg>
      <p:bgPr>
        <a:solidFill>
          <a:srgbClr val="00AEEF"/>
        </a:solidFill>
        <a:effectLst/>
      </p:bgPr>
    </p:bg>
    <p:spTree>
      <p:nvGrpSpPr>
        <p:cNvPr id="1" name=""/>
        <p:cNvGrpSpPr/>
        <p:nvPr/>
      </p:nvGrpSpPr>
      <p:grpSpPr>
        <a:xfrm>
          <a:off x="0" y="0"/>
          <a:ext cx="0" cy="0"/>
          <a:chOff x="0" y="0"/>
          <a:chExt cx="0" cy="0"/>
        </a:xfrm>
      </p:grpSpPr>
      <p:sp>
        <p:nvSpPr>
          <p:cNvPr id="18" name="Date Placeholder 3">
            <a:extLst>
              <a:ext uri="{FF2B5EF4-FFF2-40B4-BE49-F238E27FC236}">
                <a16:creationId xmlns:a16="http://schemas.microsoft.com/office/drawing/2014/main" id="{B485FB32-7577-A147-BB4B-6D806D53DF3C}"/>
              </a:ext>
            </a:extLst>
          </p:cNvPr>
          <p:cNvSpPr>
            <a:spLocks noGrp="1"/>
          </p:cNvSpPr>
          <p:nvPr>
            <p:ph type="dt" sz="half" idx="10"/>
          </p:nvPr>
        </p:nvSpPr>
        <p:spPr>
          <a:xfrm>
            <a:off x="480000" y="5733256"/>
            <a:ext cx="2844800" cy="331932"/>
          </a:xfrm>
        </p:spPr>
        <p:txBody>
          <a:bodyPr/>
          <a:lstStyle>
            <a:lvl1pPr>
              <a:defRPr>
                <a:solidFill>
                  <a:schemeClr val="bg1"/>
                </a:solidFill>
              </a:defRPr>
            </a:lvl1pPr>
          </a:lstStyle>
          <a:p>
            <a:fld id="{994ABF6D-B116-48FA-8A85-4C24104CDDB3}" type="datetimeFigureOut">
              <a:rPr lang="en-GB" smtClean="0"/>
              <a:pPr/>
              <a:t>23/04/2020</a:t>
            </a:fld>
            <a:endParaRPr lang="en-GB" dirty="0"/>
          </a:p>
        </p:txBody>
      </p:sp>
      <p:sp>
        <p:nvSpPr>
          <p:cNvPr id="19" name="Footer Placeholder 4">
            <a:extLst>
              <a:ext uri="{FF2B5EF4-FFF2-40B4-BE49-F238E27FC236}">
                <a16:creationId xmlns:a16="http://schemas.microsoft.com/office/drawing/2014/main" id="{F80C1448-6D5C-D548-83B1-64417ADD64CE}"/>
              </a:ext>
            </a:extLst>
          </p:cNvPr>
          <p:cNvSpPr>
            <a:spLocks noGrp="1"/>
          </p:cNvSpPr>
          <p:nvPr>
            <p:ph type="ftr" sz="quarter" idx="11"/>
          </p:nvPr>
        </p:nvSpPr>
        <p:spPr>
          <a:xfrm>
            <a:off x="480000" y="6079572"/>
            <a:ext cx="3190744" cy="301756"/>
          </a:xfrm>
        </p:spPr>
        <p:txBody>
          <a:bodyPr/>
          <a:lstStyle>
            <a:lvl1pPr algn="l">
              <a:defRPr>
                <a:solidFill>
                  <a:schemeClr val="bg1"/>
                </a:solidFill>
              </a:defRPr>
            </a:lvl1pPr>
          </a:lstStyle>
          <a:p>
            <a:endParaRPr lang="en-GB" dirty="0"/>
          </a:p>
        </p:txBody>
      </p:sp>
      <p:sp>
        <p:nvSpPr>
          <p:cNvPr id="20" name="Slide Number Placeholder 5">
            <a:extLst>
              <a:ext uri="{FF2B5EF4-FFF2-40B4-BE49-F238E27FC236}">
                <a16:creationId xmlns:a16="http://schemas.microsoft.com/office/drawing/2014/main" id="{C82639CE-23BC-4D41-9E2A-BB319EB57FBE}"/>
              </a:ext>
            </a:extLst>
          </p:cNvPr>
          <p:cNvSpPr>
            <a:spLocks noGrp="1"/>
          </p:cNvSpPr>
          <p:nvPr>
            <p:ph type="sldNum" sz="quarter" idx="12"/>
          </p:nvPr>
        </p:nvSpPr>
        <p:spPr>
          <a:xfrm>
            <a:off x="480000" y="6381328"/>
            <a:ext cx="2844800" cy="274324"/>
          </a:xfrm>
        </p:spPr>
        <p:txBody>
          <a:bodyPr/>
          <a:lstStyle>
            <a:lvl1pPr>
              <a:defRPr>
                <a:solidFill>
                  <a:schemeClr val="bg1"/>
                </a:solidFill>
              </a:defRPr>
            </a:lvl1pPr>
          </a:lstStyle>
          <a:p>
            <a:pPr algn="l"/>
            <a:fld id="{1099AA68-E695-4F58-BEEE-DDF7D9F5029C}" type="slidenum">
              <a:rPr lang="en-GB" smtClean="0"/>
              <a:pPr algn="l"/>
              <a:t>‹#›</a:t>
            </a:fld>
            <a:endParaRPr lang="en-GB" dirty="0"/>
          </a:p>
        </p:txBody>
      </p:sp>
      <p:sp>
        <p:nvSpPr>
          <p:cNvPr id="22" name="Title 1">
            <a:extLst>
              <a:ext uri="{FF2B5EF4-FFF2-40B4-BE49-F238E27FC236}">
                <a16:creationId xmlns:a16="http://schemas.microsoft.com/office/drawing/2014/main" id="{57831B11-FE25-2B4D-9760-E3A4BEB904D1}"/>
              </a:ext>
            </a:extLst>
          </p:cNvPr>
          <p:cNvSpPr>
            <a:spLocks noGrp="1"/>
          </p:cNvSpPr>
          <p:nvPr>
            <p:ph type="ctrTitle" hasCustomPrompt="1"/>
          </p:nvPr>
        </p:nvSpPr>
        <p:spPr>
          <a:xfrm>
            <a:off x="360000" y="261444"/>
            <a:ext cx="11247587" cy="877104"/>
          </a:xfrm>
        </p:spPr>
        <p:txBody>
          <a:bodyPr anchor="b">
            <a:normAutofit/>
          </a:bodyPr>
          <a:lstStyle>
            <a:lvl1pPr algn="l">
              <a:defRPr sz="4800" cap="all" spc="400" baseline="0">
                <a:solidFill>
                  <a:schemeClr val="bg1"/>
                </a:solidFill>
                <a:highlight>
                  <a:srgbClr val="000000"/>
                </a:highlight>
                <a:latin typeface="Univers Next Pro Condensed" panose="020B0906030202020203" pitchFamily="34" charset="0"/>
              </a:defRPr>
            </a:lvl1pPr>
          </a:lstStyle>
          <a:p>
            <a:r>
              <a:rPr lang="en-US" dirty="0"/>
              <a:t> Happy, healthy lives </a:t>
            </a:r>
            <a:endParaRPr lang="en-GB" dirty="0"/>
          </a:p>
        </p:txBody>
      </p:sp>
      <p:cxnSp>
        <p:nvCxnSpPr>
          <p:cNvPr id="23" name="Straight Connector 22">
            <a:extLst>
              <a:ext uri="{FF2B5EF4-FFF2-40B4-BE49-F238E27FC236}">
                <a16:creationId xmlns:a16="http://schemas.microsoft.com/office/drawing/2014/main" id="{E170F6DF-87C8-8C4D-AD78-CBC99F743898}"/>
              </a:ext>
            </a:extLst>
          </p:cNvPr>
          <p:cNvCxnSpPr>
            <a:cxnSpLocks/>
          </p:cNvCxnSpPr>
          <p:nvPr userDrawn="1"/>
        </p:nvCxnSpPr>
        <p:spPr>
          <a:xfrm flipV="1">
            <a:off x="16519" y="1391521"/>
            <a:ext cx="12175481" cy="42699"/>
          </a:xfrm>
          <a:prstGeom prst="line">
            <a:avLst/>
          </a:prstGeom>
          <a:ln w="44450"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sp>
        <p:nvSpPr>
          <p:cNvPr id="10" name="Subtitle 2">
            <a:extLst>
              <a:ext uri="{FF2B5EF4-FFF2-40B4-BE49-F238E27FC236}">
                <a16:creationId xmlns:a16="http://schemas.microsoft.com/office/drawing/2014/main" id="{1E0ECEF6-2497-0248-9835-35DF171E2222}"/>
              </a:ext>
            </a:extLst>
          </p:cNvPr>
          <p:cNvSpPr>
            <a:spLocks noGrp="1"/>
          </p:cNvSpPr>
          <p:nvPr>
            <p:ph type="subTitle" idx="1" hasCustomPrompt="1"/>
          </p:nvPr>
        </p:nvSpPr>
        <p:spPr>
          <a:xfrm>
            <a:off x="431998" y="1735200"/>
            <a:ext cx="6393600" cy="3722957"/>
          </a:xfrm>
          <a:solidFill>
            <a:srgbClr val="FFFFFF">
              <a:alpha val="75000"/>
            </a:srgbClr>
          </a:solidFill>
        </p:spPr>
        <p:txBody>
          <a:bodyPr lIns="180000" tIns="180000" bIns="72000">
            <a:normAutofit/>
          </a:bodyPr>
          <a:lstStyle>
            <a:lvl1pPr marL="342900" indent="-342900" algn="l">
              <a:buClr>
                <a:srgbClr val="00AEEF"/>
              </a:buClr>
              <a:buFont typeface="Wingdings" panose="05000000000000000000" pitchFamily="2" charset="2"/>
              <a:buChar char="§"/>
              <a:defRPr sz="3200" baseline="0">
                <a:latin typeface="Arial" panose="020B0604020202020204" pitchFamily="34" charset="0"/>
                <a:cs typeface="Arial" panose="020B0604020202020204" pitchFamily="34" charset="0"/>
              </a:defRPr>
            </a:lvl1pPr>
            <a:lvl2pPr marL="800100" indent="-342900" algn="l">
              <a:buClr>
                <a:srgbClr val="999999"/>
              </a:buClr>
              <a:buFont typeface="Wingdings" panose="05000000000000000000" pitchFamily="2" charset="2"/>
              <a:buChar char="§"/>
              <a:defRPr sz="2800"/>
            </a:lvl2pPr>
            <a:lvl3pPr marL="1200150" indent="-285750" algn="l">
              <a:buClr>
                <a:srgbClr val="00AEEF"/>
              </a:buClr>
              <a:buFont typeface="Wingdings" panose="05000000000000000000" pitchFamily="2" charset="2"/>
              <a:buChar char="§"/>
              <a:defRPr sz="2400"/>
            </a:lvl3pPr>
            <a:lvl4pPr marL="1657350" indent="-285750" algn="l">
              <a:buClr>
                <a:srgbClr val="999999"/>
              </a:buClr>
              <a:buFont typeface="Wingdings" panose="05000000000000000000" pitchFamily="2" charset="2"/>
              <a:buChar char="§"/>
              <a:defRPr sz="2000"/>
            </a:lvl4pPr>
            <a:lvl5pPr marL="2114550" indent="-285750" algn="l">
              <a:buClr>
                <a:srgbClr val="00AEEF"/>
              </a:buClr>
              <a:buFont typeface="Wingdings" panose="05000000000000000000" pitchFamily="2" charset="2"/>
              <a:buChar char="§"/>
              <a:defRPr sz="20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p:txBody>
      </p:sp>
      <p:pic>
        <p:nvPicPr>
          <p:cNvPr id="5" name="Picture 4" descr="A group of people posing for the camera&#10;&#10;Description automatically generated">
            <a:extLst>
              <a:ext uri="{FF2B5EF4-FFF2-40B4-BE49-F238E27FC236}">
                <a16:creationId xmlns:a16="http://schemas.microsoft.com/office/drawing/2014/main" id="{B521DE52-F672-42FF-B152-EAC43626C1AF}"/>
              </a:ext>
            </a:extLst>
          </p:cNvPr>
          <p:cNvPicPr>
            <a:picLocks noChangeAspect="1"/>
          </p:cNvPicPr>
          <p:nvPr userDrawn="1"/>
        </p:nvPicPr>
        <p:blipFill rotWithShape="1">
          <a:blip r:embed="rId2" cstate="print">
            <a:extLst>
              <a:ext uri="{28A0092B-C50C-407E-A947-70E740481C1C}">
                <a14:useLocalDpi xmlns:a14="http://schemas.microsoft.com/office/drawing/2010/main" val="0"/>
              </a:ext>
            </a:extLst>
          </a:blip>
          <a:srcRect l="16764" r="16762"/>
          <a:stretch/>
        </p:blipFill>
        <p:spPr>
          <a:xfrm>
            <a:off x="7555613" y="1724410"/>
            <a:ext cx="3722958" cy="3733747"/>
          </a:xfrm>
          <a:prstGeom prst="rect">
            <a:avLst/>
          </a:prstGeom>
        </p:spPr>
      </p:pic>
      <p:pic>
        <p:nvPicPr>
          <p:cNvPr id="14" name="Picture 13" descr="A close up of a logo&#10;&#10;Description automatically generated">
            <a:extLst>
              <a:ext uri="{FF2B5EF4-FFF2-40B4-BE49-F238E27FC236}">
                <a16:creationId xmlns:a16="http://schemas.microsoft.com/office/drawing/2014/main" id="{EFAD32A9-DA84-4E54-8571-875AEEB0F524}"/>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6895634" y="5790406"/>
            <a:ext cx="5296365" cy="1138800"/>
          </a:xfrm>
          <a:prstGeom prst="rect">
            <a:avLst/>
          </a:prstGeom>
        </p:spPr>
      </p:pic>
    </p:spTree>
    <p:extLst>
      <p:ext uri="{BB962C8B-B14F-4D97-AF65-F5344CB8AC3E}">
        <p14:creationId xmlns:p14="http://schemas.microsoft.com/office/powerpoint/2010/main" val="604870482"/>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4 causes Education">
    <p:bg>
      <p:bgPr>
        <a:solidFill>
          <a:srgbClr val="00AEEF"/>
        </a:solidFill>
        <a:effectLst/>
      </p:bgPr>
    </p:bg>
    <p:spTree>
      <p:nvGrpSpPr>
        <p:cNvPr id="1" name=""/>
        <p:cNvGrpSpPr/>
        <p:nvPr/>
      </p:nvGrpSpPr>
      <p:grpSpPr>
        <a:xfrm>
          <a:off x="0" y="0"/>
          <a:ext cx="0" cy="0"/>
          <a:chOff x="0" y="0"/>
          <a:chExt cx="0" cy="0"/>
        </a:xfrm>
      </p:grpSpPr>
      <p:sp>
        <p:nvSpPr>
          <p:cNvPr id="18" name="Date Placeholder 3">
            <a:extLst>
              <a:ext uri="{FF2B5EF4-FFF2-40B4-BE49-F238E27FC236}">
                <a16:creationId xmlns:a16="http://schemas.microsoft.com/office/drawing/2014/main" id="{B485FB32-7577-A147-BB4B-6D806D53DF3C}"/>
              </a:ext>
            </a:extLst>
          </p:cNvPr>
          <p:cNvSpPr>
            <a:spLocks noGrp="1"/>
          </p:cNvSpPr>
          <p:nvPr>
            <p:ph type="dt" sz="half" idx="10"/>
          </p:nvPr>
        </p:nvSpPr>
        <p:spPr>
          <a:xfrm>
            <a:off x="480000" y="5733256"/>
            <a:ext cx="2844800" cy="331932"/>
          </a:xfrm>
        </p:spPr>
        <p:txBody>
          <a:bodyPr/>
          <a:lstStyle>
            <a:lvl1pPr>
              <a:defRPr>
                <a:solidFill>
                  <a:schemeClr val="bg1"/>
                </a:solidFill>
              </a:defRPr>
            </a:lvl1pPr>
          </a:lstStyle>
          <a:p>
            <a:fld id="{994ABF6D-B116-48FA-8A85-4C24104CDDB3}" type="datetimeFigureOut">
              <a:rPr lang="en-GB" smtClean="0"/>
              <a:pPr/>
              <a:t>23/04/2020</a:t>
            </a:fld>
            <a:endParaRPr lang="en-GB" dirty="0"/>
          </a:p>
        </p:txBody>
      </p:sp>
      <p:sp>
        <p:nvSpPr>
          <p:cNvPr id="19" name="Footer Placeholder 4">
            <a:extLst>
              <a:ext uri="{FF2B5EF4-FFF2-40B4-BE49-F238E27FC236}">
                <a16:creationId xmlns:a16="http://schemas.microsoft.com/office/drawing/2014/main" id="{F80C1448-6D5C-D548-83B1-64417ADD64CE}"/>
              </a:ext>
            </a:extLst>
          </p:cNvPr>
          <p:cNvSpPr>
            <a:spLocks noGrp="1"/>
          </p:cNvSpPr>
          <p:nvPr>
            <p:ph type="ftr" sz="quarter" idx="11"/>
          </p:nvPr>
        </p:nvSpPr>
        <p:spPr>
          <a:xfrm>
            <a:off x="480000" y="6079572"/>
            <a:ext cx="3190744" cy="301756"/>
          </a:xfrm>
        </p:spPr>
        <p:txBody>
          <a:bodyPr/>
          <a:lstStyle>
            <a:lvl1pPr algn="l">
              <a:defRPr>
                <a:solidFill>
                  <a:schemeClr val="bg1"/>
                </a:solidFill>
              </a:defRPr>
            </a:lvl1pPr>
          </a:lstStyle>
          <a:p>
            <a:endParaRPr lang="en-GB" dirty="0"/>
          </a:p>
        </p:txBody>
      </p:sp>
      <p:sp>
        <p:nvSpPr>
          <p:cNvPr id="20" name="Slide Number Placeholder 5">
            <a:extLst>
              <a:ext uri="{FF2B5EF4-FFF2-40B4-BE49-F238E27FC236}">
                <a16:creationId xmlns:a16="http://schemas.microsoft.com/office/drawing/2014/main" id="{C82639CE-23BC-4D41-9E2A-BB319EB57FBE}"/>
              </a:ext>
            </a:extLst>
          </p:cNvPr>
          <p:cNvSpPr>
            <a:spLocks noGrp="1"/>
          </p:cNvSpPr>
          <p:nvPr>
            <p:ph type="sldNum" sz="quarter" idx="12"/>
          </p:nvPr>
        </p:nvSpPr>
        <p:spPr>
          <a:xfrm>
            <a:off x="480000" y="6381328"/>
            <a:ext cx="2844800" cy="274324"/>
          </a:xfrm>
        </p:spPr>
        <p:txBody>
          <a:bodyPr/>
          <a:lstStyle>
            <a:lvl1pPr>
              <a:defRPr>
                <a:solidFill>
                  <a:schemeClr val="bg1"/>
                </a:solidFill>
              </a:defRPr>
            </a:lvl1pPr>
          </a:lstStyle>
          <a:p>
            <a:pPr algn="l"/>
            <a:fld id="{1099AA68-E695-4F58-BEEE-DDF7D9F5029C}" type="slidenum">
              <a:rPr lang="en-GB" smtClean="0"/>
              <a:pPr algn="l"/>
              <a:t>‹#›</a:t>
            </a:fld>
            <a:endParaRPr lang="en-GB" dirty="0"/>
          </a:p>
        </p:txBody>
      </p:sp>
      <p:sp>
        <p:nvSpPr>
          <p:cNvPr id="22" name="Title 1">
            <a:extLst>
              <a:ext uri="{FF2B5EF4-FFF2-40B4-BE49-F238E27FC236}">
                <a16:creationId xmlns:a16="http://schemas.microsoft.com/office/drawing/2014/main" id="{57831B11-FE25-2B4D-9760-E3A4BEB904D1}"/>
              </a:ext>
            </a:extLst>
          </p:cNvPr>
          <p:cNvSpPr>
            <a:spLocks noGrp="1"/>
          </p:cNvSpPr>
          <p:nvPr>
            <p:ph type="ctrTitle" hasCustomPrompt="1"/>
          </p:nvPr>
        </p:nvSpPr>
        <p:spPr>
          <a:xfrm>
            <a:off x="360000" y="261444"/>
            <a:ext cx="11247587" cy="877104"/>
          </a:xfrm>
        </p:spPr>
        <p:txBody>
          <a:bodyPr anchor="b">
            <a:normAutofit/>
          </a:bodyPr>
          <a:lstStyle>
            <a:lvl1pPr algn="l">
              <a:defRPr sz="4800" cap="all" spc="400" baseline="0">
                <a:solidFill>
                  <a:schemeClr val="bg1"/>
                </a:solidFill>
                <a:highlight>
                  <a:srgbClr val="000000"/>
                </a:highlight>
                <a:latin typeface="Univers Next Pro Condensed" panose="020B0906030202020203" pitchFamily="34" charset="0"/>
              </a:defRPr>
            </a:lvl1pPr>
          </a:lstStyle>
          <a:p>
            <a:r>
              <a:rPr lang="en-US" dirty="0"/>
              <a:t> education</a:t>
            </a:r>
            <a:endParaRPr lang="en-GB" dirty="0"/>
          </a:p>
        </p:txBody>
      </p:sp>
      <p:cxnSp>
        <p:nvCxnSpPr>
          <p:cNvPr id="23" name="Straight Connector 22">
            <a:extLst>
              <a:ext uri="{FF2B5EF4-FFF2-40B4-BE49-F238E27FC236}">
                <a16:creationId xmlns:a16="http://schemas.microsoft.com/office/drawing/2014/main" id="{E170F6DF-87C8-8C4D-AD78-CBC99F743898}"/>
              </a:ext>
            </a:extLst>
          </p:cNvPr>
          <p:cNvCxnSpPr>
            <a:cxnSpLocks/>
          </p:cNvCxnSpPr>
          <p:nvPr userDrawn="1"/>
        </p:nvCxnSpPr>
        <p:spPr>
          <a:xfrm flipV="1">
            <a:off x="16519" y="1391521"/>
            <a:ext cx="12175481" cy="42699"/>
          </a:xfrm>
          <a:prstGeom prst="line">
            <a:avLst/>
          </a:prstGeom>
          <a:ln w="44450"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sp>
        <p:nvSpPr>
          <p:cNvPr id="10" name="Subtitle 2">
            <a:extLst>
              <a:ext uri="{FF2B5EF4-FFF2-40B4-BE49-F238E27FC236}">
                <a16:creationId xmlns:a16="http://schemas.microsoft.com/office/drawing/2014/main" id="{1E0ECEF6-2497-0248-9835-35DF171E2222}"/>
              </a:ext>
            </a:extLst>
          </p:cNvPr>
          <p:cNvSpPr>
            <a:spLocks noGrp="1"/>
          </p:cNvSpPr>
          <p:nvPr>
            <p:ph type="subTitle" idx="1" hasCustomPrompt="1"/>
          </p:nvPr>
        </p:nvSpPr>
        <p:spPr>
          <a:xfrm>
            <a:off x="431998" y="1735200"/>
            <a:ext cx="6393600" cy="3722957"/>
          </a:xfrm>
          <a:solidFill>
            <a:srgbClr val="FFFFFF">
              <a:alpha val="75000"/>
            </a:srgbClr>
          </a:solidFill>
        </p:spPr>
        <p:txBody>
          <a:bodyPr lIns="180000" tIns="180000" bIns="72000">
            <a:normAutofit/>
          </a:bodyPr>
          <a:lstStyle>
            <a:lvl1pPr marL="342900" indent="-342900" algn="l">
              <a:buClr>
                <a:srgbClr val="00AEEF"/>
              </a:buClr>
              <a:buFont typeface="Wingdings" panose="05000000000000000000" pitchFamily="2" charset="2"/>
              <a:buChar char="§"/>
              <a:defRPr sz="3200" baseline="0">
                <a:latin typeface="Arial" panose="020B0604020202020204" pitchFamily="34" charset="0"/>
                <a:cs typeface="Arial" panose="020B0604020202020204" pitchFamily="34" charset="0"/>
              </a:defRPr>
            </a:lvl1pPr>
            <a:lvl2pPr marL="800100" indent="-342900" algn="l">
              <a:buClr>
                <a:srgbClr val="999999"/>
              </a:buClr>
              <a:buFont typeface="Wingdings" panose="05000000000000000000" pitchFamily="2" charset="2"/>
              <a:buChar char="§"/>
              <a:defRPr sz="2800"/>
            </a:lvl2pPr>
            <a:lvl3pPr marL="1200150" indent="-285750" algn="l">
              <a:buClr>
                <a:srgbClr val="00AEEF"/>
              </a:buClr>
              <a:buFont typeface="Wingdings" panose="05000000000000000000" pitchFamily="2" charset="2"/>
              <a:buChar char="§"/>
              <a:defRPr sz="2400"/>
            </a:lvl3pPr>
            <a:lvl4pPr marL="1657350" indent="-285750" algn="l">
              <a:buClr>
                <a:srgbClr val="999999"/>
              </a:buClr>
              <a:buFont typeface="Wingdings" panose="05000000000000000000" pitchFamily="2" charset="2"/>
              <a:buChar char="§"/>
              <a:defRPr sz="2000"/>
            </a:lvl4pPr>
            <a:lvl5pPr marL="2114550" indent="-285750" algn="l">
              <a:buClr>
                <a:srgbClr val="00AEEF"/>
              </a:buClr>
              <a:buFont typeface="Wingdings" panose="05000000000000000000" pitchFamily="2" charset="2"/>
              <a:buChar char="§"/>
              <a:defRPr sz="20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p:txBody>
      </p:sp>
      <p:pic>
        <p:nvPicPr>
          <p:cNvPr id="11" name="Picture 10">
            <a:extLst>
              <a:ext uri="{FF2B5EF4-FFF2-40B4-BE49-F238E27FC236}">
                <a16:creationId xmlns:a16="http://schemas.microsoft.com/office/drawing/2014/main" id="{FF10F82B-DCE9-D446-8716-17CA4294A431}"/>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318334" y="5864401"/>
            <a:ext cx="5873666" cy="993599"/>
          </a:xfrm>
          <a:prstGeom prst="rect">
            <a:avLst/>
          </a:prstGeom>
        </p:spPr>
      </p:pic>
      <p:pic>
        <p:nvPicPr>
          <p:cNvPr id="8" name="Picture 7" descr="A picture containing grass, outdoor, building, man&#10;&#10;Description automatically generated">
            <a:extLst>
              <a:ext uri="{FF2B5EF4-FFF2-40B4-BE49-F238E27FC236}">
                <a16:creationId xmlns:a16="http://schemas.microsoft.com/office/drawing/2014/main" id="{4F095093-BD19-4072-9C47-B89A1EA671AB}"/>
              </a:ext>
            </a:extLst>
          </p:cNvPr>
          <p:cNvPicPr>
            <a:picLocks noChangeAspect="1"/>
          </p:cNvPicPr>
          <p:nvPr userDrawn="1"/>
        </p:nvPicPr>
        <p:blipFill rotWithShape="1">
          <a:blip r:embed="rId3" cstate="print">
            <a:extLst>
              <a:ext uri="{28A0092B-C50C-407E-A947-70E740481C1C}">
                <a14:useLocalDpi xmlns:a14="http://schemas.microsoft.com/office/drawing/2010/main" val="0"/>
              </a:ext>
            </a:extLst>
          </a:blip>
          <a:srcRect l="16488" t="216" r="15901" b="-216"/>
          <a:stretch/>
        </p:blipFill>
        <p:spPr>
          <a:xfrm>
            <a:off x="7551452" y="1715768"/>
            <a:ext cx="3802348" cy="3749196"/>
          </a:xfrm>
          <a:prstGeom prst="rect">
            <a:avLst/>
          </a:prstGeom>
        </p:spPr>
      </p:pic>
    </p:spTree>
    <p:extLst>
      <p:ext uri="{BB962C8B-B14F-4D97-AF65-F5344CB8AC3E}">
        <p14:creationId xmlns:p14="http://schemas.microsoft.com/office/powerpoint/2010/main" val="2967049766"/>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4 causes Children on the move">
    <p:bg>
      <p:bgPr>
        <a:solidFill>
          <a:srgbClr val="00AEEF"/>
        </a:solidFill>
        <a:effectLst/>
      </p:bgPr>
    </p:bg>
    <p:spTree>
      <p:nvGrpSpPr>
        <p:cNvPr id="1" name=""/>
        <p:cNvGrpSpPr/>
        <p:nvPr/>
      </p:nvGrpSpPr>
      <p:grpSpPr>
        <a:xfrm>
          <a:off x="0" y="0"/>
          <a:ext cx="0" cy="0"/>
          <a:chOff x="0" y="0"/>
          <a:chExt cx="0" cy="0"/>
        </a:xfrm>
      </p:grpSpPr>
      <p:sp>
        <p:nvSpPr>
          <p:cNvPr id="18" name="Date Placeholder 3">
            <a:extLst>
              <a:ext uri="{FF2B5EF4-FFF2-40B4-BE49-F238E27FC236}">
                <a16:creationId xmlns:a16="http://schemas.microsoft.com/office/drawing/2014/main" id="{B485FB32-7577-A147-BB4B-6D806D53DF3C}"/>
              </a:ext>
            </a:extLst>
          </p:cNvPr>
          <p:cNvSpPr>
            <a:spLocks noGrp="1"/>
          </p:cNvSpPr>
          <p:nvPr>
            <p:ph type="dt" sz="half" idx="10"/>
          </p:nvPr>
        </p:nvSpPr>
        <p:spPr>
          <a:xfrm>
            <a:off x="480000" y="5733256"/>
            <a:ext cx="2844800" cy="331932"/>
          </a:xfrm>
        </p:spPr>
        <p:txBody>
          <a:bodyPr/>
          <a:lstStyle>
            <a:lvl1pPr>
              <a:defRPr>
                <a:solidFill>
                  <a:schemeClr val="bg1"/>
                </a:solidFill>
              </a:defRPr>
            </a:lvl1pPr>
          </a:lstStyle>
          <a:p>
            <a:fld id="{994ABF6D-B116-48FA-8A85-4C24104CDDB3}" type="datetimeFigureOut">
              <a:rPr lang="en-GB" smtClean="0"/>
              <a:pPr/>
              <a:t>23/04/2020</a:t>
            </a:fld>
            <a:endParaRPr lang="en-GB" dirty="0"/>
          </a:p>
        </p:txBody>
      </p:sp>
      <p:sp>
        <p:nvSpPr>
          <p:cNvPr id="19" name="Footer Placeholder 4">
            <a:extLst>
              <a:ext uri="{FF2B5EF4-FFF2-40B4-BE49-F238E27FC236}">
                <a16:creationId xmlns:a16="http://schemas.microsoft.com/office/drawing/2014/main" id="{F80C1448-6D5C-D548-83B1-64417ADD64CE}"/>
              </a:ext>
            </a:extLst>
          </p:cNvPr>
          <p:cNvSpPr>
            <a:spLocks noGrp="1"/>
          </p:cNvSpPr>
          <p:nvPr>
            <p:ph type="ftr" sz="quarter" idx="11"/>
          </p:nvPr>
        </p:nvSpPr>
        <p:spPr>
          <a:xfrm>
            <a:off x="480000" y="6079572"/>
            <a:ext cx="3190744" cy="301756"/>
          </a:xfrm>
        </p:spPr>
        <p:txBody>
          <a:bodyPr/>
          <a:lstStyle>
            <a:lvl1pPr algn="l">
              <a:defRPr>
                <a:solidFill>
                  <a:schemeClr val="bg1"/>
                </a:solidFill>
              </a:defRPr>
            </a:lvl1pPr>
          </a:lstStyle>
          <a:p>
            <a:endParaRPr lang="en-GB" dirty="0"/>
          </a:p>
        </p:txBody>
      </p:sp>
      <p:sp>
        <p:nvSpPr>
          <p:cNvPr id="20" name="Slide Number Placeholder 5">
            <a:extLst>
              <a:ext uri="{FF2B5EF4-FFF2-40B4-BE49-F238E27FC236}">
                <a16:creationId xmlns:a16="http://schemas.microsoft.com/office/drawing/2014/main" id="{C82639CE-23BC-4D41-9E2A-BB319EB57FBE}"/>
              </a:ext>
            </a:extLst>
          </p:cNvPr>
          <p:cNvSpPr>
            <a:spLocks noGrp="1"/>
          </p:cNvSpPr>
          <p:nvPr>
            <p:ph type="sldNum" sz="quarter" idx="12"/>
          </p:nvPr>
        </p:nvSpPr>
        <p:spPr>
          <a:xfrm>
            <a:off x="480000" y="6381328"/>
            <a:ext cx="2844800" cy="274324"/>
          </a:xfrm>
        </p:spPr>
        <p:txBody>
          <a:bodyPr/>
          <a:lstStyle>
            <a:lvl1pPr>
              <a:defRPr>
                <a:solidFill>
                  <a:schemeClr val="bg1"/>
                </a:solidFill>
              </a:defRPr>
            </a:lvl1pPr>
          </a:lstStyle>
          <a:p>
            <a:pPr algn="l"/>
            <a:fld id="{1099AA68-E695-4F58-BEEE-DDF7D9F5029C}" type="slidenum">
              <a:rPr lang="en-GB" smtClean="0"/>
              <a:pPr algn="l"/>
              <a:t>‹#›</a:t>
            </a:fld>
            <a:endParaRPr lang="en-GB" dirty="0"/>
          </a:p>
        </p:txBody>
      </p:sp>
      <p:sp>
        <p:nvSpPr>
          <p:cNvPr id="22" name="Title 1">
            <a:extLst>
              <a:ext uri="{FF2B5EF4-FFF2-40B4-BE49-F238E27FC236}">
                <a16:creationId xmlns:a16="http://schemas.microsoft.com/office/drawing/2014/main" id="{57831B11-FE25-2B4D-9760-E3A4BEB904D1}"/>
              </a:ext>
            </a:extLst>
          </p:cNvPr>
          <p:cNvSpPr>
            <a:spLocks noGrp="1"/>
          </p:cNvSpPr>
          <p:nvPr>
            <p:ph type="ctrTitle" hasCustomPrompt="1"/>
          </p:nvPr>
        </p:nvSpPr>
        <p:spPr>
          <a:xfrm>
            <a:off x="360000" y="261444"/>
            <a:ext cx="11247587" cy="877104"/>
          </a:xfrm>
        </p:spPr>
        <p:txBody>
          <a:bodyPr anchor="b">
            <a:normAutofit/>
          </a:bodyPr>
          <a:lstStyle>
            <a:lvl1pPr algn="l">
              <a:defRPr sz="4800" cap="all" spc="400" baseline="0">
                <a:solidFill>
                  <a:schemeClr val="bg1"/>
                </a:solidFill>
                <a:highlight>
                  <a:srgbClr val="000000"/>
                </a:highlight>
                <a:latin typeface="Univers Next Pro Condensed" panose="020B0906030202020203" pitchFamily="34" charset="0"/>
              </a:defRPr>
            </a:lvl1pPr>
          </a:lstStyle>
          <a:p>
            <a:r>
              <a:rPr lang="en-US" dirty="0"/>
              <a:t> Children on the move</a:t>
            </a:r>
            <a:endParaRPr lang="en-GB" dirty="0"/>
          </a:p>
        </p:txBody>
      </p:sp>
      <p:cxnSp>
        <p:nvCxnSpPr>
          <p:cNvPr id="23" name="Straight Connector 22">
            <a:extLst>
              <a:ext uri="{FF2B5EF4-FFF2-40B4-BE49-F238E27FC236}">
                <a16:creationId xmlns:a16="http://schemas.microsoft.com/office/drawing/2014/main" id="{E170F6DF-87C8-8C4D-AD78-CBC99F743898}"/>
              </a:ext>
            </a:extLst>
          </p:cNvPr>
          <p:cNvCxnSpPr>
            <a:cxnSpLocks/>
          </p:cNvCxnSpPr>
          <p:nvPr userDrawn="1"/>
        </p:nvCxnSpPr>
        <p:spPr>
          <a:xfrm flipV="1">
            <a:off x="16519" y="1391521"/>
            <a:ext cx="12175481" cy="42699"/>
          </a:xfrm>
          <a:prstGeom prst="line">
            <a:avLst/>
          </a:prstGeom>
          <a:ln w="44450"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sp>
        <p:nvSpPr>
          <p:cNvPr id="10" name="Subtitle 2">
            <a:extLst>
              <a:ext uri="{FF2B5EF4-FFF2-40B4-BE49-F238E27FC236}">
                <a16:creationId xmlns:a16="http://schemas.microsoft.com/office/drawing/2014/main" id="{1E0ECEF6-2497-0248-9835-35DF171E2222}"/>
              </a:ext>
            </a:extLst>
          </p:cNvPr>
          <p:cNvSpPr>
            <a:spLocks noGrp="1"/>
          </p:cNvSpPr>
          <p:nvPr>
            <p:ph type="subTitle" idx="1" hasCustomPrompt="1"/>
          </p:nvPr>
        </p:nvSpPr>
        <p:spPr>
          <a:xfrm>
            <a:off x="431998" y="1735200"/>
            <a:ext cx="6393600" cy="3722957"/>
          </a:xfrm>
          <a:solidFill>
            <a:srgbClr val="FFFFFF">
              <a:alpha val="75000"/>
            </a:srgbClr>
          </a:solidFill>
        </p:spPr>
        <p:txBody>
          <a:bodyPr lIns="180000" tIns="180000" bIns="72000">
            <a:normAutofit/>
          </a:bodyPr>
          <a:lstStyle>
            <a:lvl1pPr marL="342900" indent="-342900" algn="l">
              <a:buClr>
                <a:srgbClr val="00AEEF"/>
              </a:buClr>
              <a:buFont typeface="Wingdings" panose="05000000000000000000" pitchFamily="2" charset="2"/>
              <a:buChar char="§"/>
              <a:defRPr sz="3200" baseline="0">
                <a:latin typeface="Arial" panose="020B0604020202020204" pitchFamily="34" charset="0"/>
                <a:cs typeface="Arial" panose="020B0604020202020204" pitchFamily="34" charset="0"/>
              </a:defRPr>
            </a:lvl1pPr>
            <a:lvl2pPr marL="800100" indent="-342900" algn="l">
              <a:buClr>
                <a:srgbClr val="999999"/>
              </a:buClr>
              <a:buFont typeface="Wingdings" panose="05000000000000000000" pitchFamily="2" charset="2"/>
              <a:buChar char="§"/>
              <a:defRPr sz="2800"/>
            </a:lvl2pPr>
            <a:lvl3pPr marL="1200150" indent="-285750" algn="l">
              <a:buClr>
                <a:srgbClr val="00AEEF"/>
              </a:buClr>
              <a:buFont typeface="Wingdings" panose="05000000000000000000" pitchFamily="2" charset="2"/>
              <a:buChar char="§"/>
              <a:defRPr sz="2400"/>
            </a:lvl3pPr>
            <a:lvl4pPr marL="1657350" indent="-285750" algn="l">
              <a:buClr>
                <a:srgbClr val="999999"/>
              </a:buClr>
              <a:buFont typeface="Wingdings" panose="05000000000000000000" pitchFamily="2" charset="2"/>
              <a:buChar char="§"/>
              <a:defRPr sz="2000"/>
            </a:lvl4pPr>
            <a:lvl5pPr marL="2114550" indent="-285750" algn="l">
              <a:buClr>
                <a:srgbClr val="00AEEF"/>
              </a:buClr>
              <a:buFont typeface="Wingdings" panose="05000000000000000000" pitchFamily="2" charset="2"/>
              <a:buChar char="§"/>
              <a:defRPr sz="20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p:txBody>
      </p:sp>
      <p:pic>
        <p:nvPicPr>
          <p:cNvPr id="12" name="Picture 11" descr="A couple of people posing for the camera&#10;&#10;Description automatically generated">
            <a:extLst>
              <a:ext uri="{FF2B5EF4-FFF2-40B4-BE49-F238E27FC236}">
                <a16:creationId xmlns:a16="http://schemas.microsoft.com/office/drawing/2014/main" id="{628FD798-F96A-47F7-91FA-9B23B97FB8FB}"/>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7737657" y="1733030"/>
            <a:ext cx="3622280" cy="3733449"/>
          </a:xfrm>
          <a:prstGeom prst="rect">
            <a:avLst/>
          </a:prstGeom>
        </p:spPr>
      </p:pic>
      <p:pic>
        <p:nvPicPr>
          <p:cNvPr id="21" name="Picture 20" descr="A close up of a logo&#10;&#10;Description automatically generated">
            <a:extLst>
              <a:ext uri="{FF2B5EF4-FFF2-40B4-BE49-F238E27FC236}">
                <a16:creationId xmlns:a16="http://schemas.microsoft.com/office/drawing/2014/main" id="{BD4E0E52-D9BA-44A7-BC31-28D13E38C467}"/>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6895634" y="5790406"/>
            <a:ext cx="5296365" cy="1138800"/>
          </a:xfrm>
          <a:prstGeom prst="rect">
            <a:avLst/>
          </a:prstGeom>
        </p:spPr>
      </p:pic>
    </p:spTree>
    <p:extLst>
      <p:ext uri="{BB962C8B-B14F-4D97-AF65-F5344CB8AC3E}">
        <p14:creationId xmlns:p14="http://schemas.microsoft.com/office/powerpoint/2010/main" val="1432363280"/>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4 causes Ending violence">
    <p:bg>
      <p:bgPr>
        <a:solidFill>
          <a:srgbClr val="00AEEF"/>
        </a:solidFill>
        <a:effectLst/>
      </p:bgPr>
    </p:bg>
    <p:spTree>
      <p:nvGrpSpPr>
        <p:cNvPr id="1" name=""/>
        <p:cNvGrpSpPr/>
        <p:nvPr/>
      </p:nvGrpSpPr>
      <p:grpSpPr>
        <a:xfrm>
          <a:off x="0" y="0"/>
          <a:ext cx="0" cy="0"/>
          <a:chOff x="0" y="0"/>
          <a:chExt cx="0" cy="0"/>
        </a:xfrm>
      </p:grpSpPr>
      <p:sp>
        <p:nvSpPr>
          <p:cNvPr id="18" name="Date Placeholder 3">
            <a:extLst>
              <a:ext uri="{FF2B5EF4-FFF2-40B4-BE49-F238E27FC236}">
                <a16:creationId xmlns:a16="http://schemas.microsoft.com/office/drawing/2014/main" id="{B485FB32-7577-A147-BB4B-6D806D53DF3C}"/>
              </a:ext>
            </a:extLst>
          </p:cNvPr>
          <p:cNvSpPr>
            <a:spLocks noGrp="1"/>
          </p:cNvSpPr>
          <p:nvPr>
            <p:ph type="dt" sz="half" idx="10"/>
          </p:nvPr>
        </p:nvSpPr>
        <p:spPr>
          <a:xfrm>
            <a:off x="480000" y="5733256"/>
            <a:ext cx="2844800" cy="331932"/>
          </a:xfrm>
        </p:spPr>
        <p:txBody>
          <a:bodyPr/>
          <a:lstStyle>
            <a:lvl1pPr>
              <a:defRPr>
                <a:solidFill>
                  <a:schemeClr val="bg1"/>
                </a:solidFill>
              </a:defRPr>
            </a:lvl1pPr>
          </a:lstStyle>
          <a:p>
            <a:fld id="{994ABF6D-B116-48FA-8A85-4C24104CDDB3}" type="datetimeFigureOut">
              <a:rPr lang="en-GB" smtClean="0"/>
              <a:pPr/>
              <a:t>23/04/2020</a:t>
            </a:fld>
            <a:endParaRPr lang="en-GB" dirty="0"/>
          </a:p>
        </p:txBody>
      </p:sp>
      <p:sp>
        <p:nvSpPr>
          <p:cNvPr id="19" name="Footer Placeholder 4">
            <a:extLst>
              <a:ext uri="{FF2B5EF4-FFF2-40B4-BE49-F238E27FC236}">
                <a16:creationId xmlns:a16="http://schemas.microsoft.com/office/drawing/2014/main" id="{F80C1448-6D5C-D548-83B1-64417ADD64CE}"/>
              </a:ext>
            </a:extLst>
          </p:cNvPr>
          <p:cNvSpPr>
            <a:spLocks noGrp="1"/>
          </p:cNvSpPr>
          <p:nvPr>
            <p:ph type="ftr" sz="quarter" idx="11"/>
          </p:nvPr>
        </p:nvSpPr>
        <p:spPr>
          <a:xfrm>
            <a:off x="480000" y="6079572"/>
            <a:ext cx="3190744" cy="301756"/>
          </a:xfrm>
        </p:spPr>
        <p:txBody>
          <a:bodyPr/>
          <a:lstStyle>
            <a:lvl1pPr algn="l">
              <a:defRPr>
                <a:solidFill>
                  <a:schemeClr val="bg1"/>
                </a:solidFill>
              </a:defRPr>
            </a:lvl1pPr>
          </a:lstStyle>
          <a:p>
            <a:endParaRPr lang="en-GB" dirty="0"/>
          </a:p>
        </p:txBody>
      </p:sp>
      <p:sp>
        <p:nvSpPr>
          <p:cNvPr id="20" name="Slide Number Placeholder 5">
            <a:extLst>
              <a:ext uri="{FF2B5EF4-FFF2-40B4-BE49-F238E27FC236}">
                <a16:creationId xmlns:a16="http://schemas.microsoft.com/office/drawing/2014/main" id="{C82639CE-23BC-4D41-9E2A-BB319EB57FBE}"/>
              </a:ext>
            </a:extLst>
          </p:cNvPr>
          <p:cNvSpPr>
            <a:spLocks noGrp="1"/>
          </p:cNvSpPr>
          <p:nvPr>
            <p:ph type="sldNum" sz="quarter" idx="12"/>
          </p:nvPr>
        </p:nvSpPr>
        <p:spPr>
          <a:xfrm>
            <a:off x="480000" y="6381328"/>
            <a:ext cx="2844800" cy="274324"/>
          </a:xfrm>
        </p:spPr>
        <p:txBody>
          <a:bodyPr/>
          <a:lstStyle>
            <a:lvl1pPr>
              <a:defRPr>
                <a:solidFill>
                  <a:schemeClr val="bg1"/>
                </a:solidFill>
              </a:defRPr>
            </a:lvl1pPr>
          </a:lstStyle>
          <a:p>
            <a:pPr algn="l"/>
            <a:fld id="{1099AA68-E695-4F58-BEEE-DDF7D9F5029C}" type="slidenum">
              <a:rPr lang="en-GB" smtClean="0"/>
              <a:pPr algn="l"/>
              <a:t>‹#›</a:t>
            </a:fld>
            <a:endParaRPr lang="en-GB" dirty="0"/>
          </a:p>
        </p:txBody>
      </p:sp>
      <p:sp>
        <p:nvSpPr>
          <p:cNvPr id="22" name="Title 1">
            <a:extLst>
              <a:ext uri="{FF2B5EF4-FFF2-40B4-BE49-F238E27FC236}">
                <a16:creationId xmlns:a16="http://schemas.microsoft.com/office/drawing/2014/main" id="{57831B11-FE25-2B4D-9760-E3A4BEB904D1}"/>
              </a:ext>
            </a:extLst>
          </p:cNvPr>
          <p:cNvSpPr>
            <a:spLocks noGrp="1"/>
          </p:cNvSpPr>
          <p:nvPr>
            <p:ph type="ctrTitle" hasCustomPrompt="1"/>
          </p:nvPr>
        </p:nvSpPr>
        <p:spPr>
          <a:xfrm>
            <a:off x="360000" y="261444"/>
            <a:ext cx="11247587" cy="877104"/>
          </a:xfrm>
        </p:spPr>
        <p:txBody>
          <a:bodyPr anchor="b">
            <a:normAutofit/>
          </a:bodyPr>
          <a:lstStyle>
            <a:lvl1pPr algn="l">
              <a:defRPr sz="4800" cap="all" spc="400" baseline="0">
                <a:solidFill>
                  <a:schemeClr val="bg1"/>
                </a:solidFill>
                <a:highlight>
                  <a:srgbClr val="000000"/>
                </a:highlight>
                <a:latin typeface="Univers Next Pro Condensed" panose="020B0906030202020203" pitchFamily="34" charset="0"/>
              </a:defRPr>
            </a:lvl1pPr>
          </a:lstStyle>
          <a:p>
            <a:r>
              <a:rPr lang="en-US" dirty="0"/>
              <a:t> Ending violence</a:t>
            </a:r>
            <a:endParaRPr lang="en-GB" dirty="0"/>
          </a:p>
        </p:txBody>
      </p:sp>
      <p:cxnSp>
        <p:nvCxnSpPr>
          <p:cNvPr id="23" name="Straight Connector 22">
            <a:extLst>
              <a:ext uri="{FF2B5EF4-FFF2-40B4-BE49-F238E27FC236}">
                <a16:creationId xmlns:a16="http://schemas.microsoft.com/office/drawing/2014/main" id="{E170F6DF-87C8-8C4D-AD78-CBC99F743898}"/>
              </a:ext>
            </a:extLst>
          </p:cNvPr>
          <p:cNvCxnSpPr>
            <a:cxnSpLocks/>
          </p:cNvCxnSpPr>
          <p:nvPr userDrawn="1"/>
        </p:nvCxnSpPr>
        <p:spPr>
          <a:xfrm flipV="1">
            <a:off x="16519" y="1391521"/>
            <a:ext cx="12175481" cy="42699"/>
          </a:xfrm>
          <a:prstGeom prst="line">
            <a:avLst/>
          </a:prstGeom>
          <a:ln w="44450"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sp>
        <p:nvSpPr>
          <p:cNvPr id="10" name="Subtitle 2">
            <a:extLst>
              <a:ext uri="{FF2B5EF4-FFF2-40B4-BE49-F238E27FC236}">
                <a16:creationId xmlns:a16="http://schemas.microsoft.com/office/drawing/2014/main" id="{1E0ECEF6-2497-0248-9835-35DF171E2222}"/>
              </a:ext>
            </a:extLst>
          </p:cNvPr>
          <p:cNvSpPr>
            <a:spLocks noGrp="1"/>
          </p:cNvSpPr>
          <p:nvPr>
            <p:ph type="subTitle" idx="1" hasCustomPrompt="1"/>
          </p:nvPr>
        </p:nvSpPr>
        <p:spPr>
          <a:xfrm>
            <a:off x="431998" y="1735200"/>
            <a:ext cx="6393600" cy="3722957"/>
          </a:xfrm>
          <a:solidFill>
            <a:srgbClr val="FFFFFF">
              <a:alpha val="75000"/>
            </a:srgbClr>
          </a:solidFill>
        </p:spPr>
        <p:txBody>
          <a:bodyPr lIns="180000" tIns="180000" bIns="72000">
            <a:normAutofit/>
          </a:bodyPr>
          <a:lstStyle>
            <a:lvl1pPr marL="342900" indent="-342900" algn="l">
              <a:buClr>
                <a:srgbClr val="00AEEF"/>
              </a:buClr>
              <a:buFont typeface="Wingdings" panose="05000000000000000000" pitchFamily="2" charset="2"/>
              <a:buChar char="§"/>
              <a:defRPr sz="3200" baseline="0">
                <a:latin typeface="Arial" panose="020B0604020202020204" pitchFamily="34" charset="0"/>
                <a:cs typeface="Arial" panose="020B0604020202020204" pitchFamily="34" charset="0"/>
              </a:defRPr>
            </a:lvl1pPr>
            <a:lvl2pPr marL="800100" indent="-342900" algn="l">
              <a:buClr>
                <a:srgbClr val="999999"/>
              </a:buClr>
              <a:buFont typeface="Wingdings" panose="05000000000000000000" pitchFamily="2" charset="2"/>
              <a:buChar char="§"/>
              <a:defRPr sz="2800"/>
            </a:lvl2pPr>
            <a:lvl3pPr marL="1200150" indent="-285750" algn="l">
              <a:buClr>
                <a:srgbClr val="00AEEF"/>
              </a:buClr>
              <a:buFont typeface="Wingdings" panose="05000000000000000000" pitchFamily="2" charset="2"/>
              <a:buChar char="§"/>
              <a:defRPr sz="2400"/>
            </a:lvl3pPr>
            <a:lvl4pPr marL="1657350" indent="-285750" algn="l">
              <a:buClr>
                <a:srgbClr val="999999"/>
              </a:buClr>
              <a:buFont typeface="Wingdings" panose="05000000000000000000" pitchFamily="2" charset="2"/>
              <a:buChar char="§"/>
              <a:defRPr sz="2000"/>
            </a:lvl4pPr>
            <a:lvl5pPr marL="2114550" indent="-285750" algn="l">
              <a:buClr>
                <a:srgbClr val="00AEEF"/>
              </a:buClr>
              <a:buFont typeface="Wingdings" panose="05000000000000000000" pitchFamily="2" charset="2"/>
              <a:buChar char="§"/>
              <a:defRPr sz="20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p:txBody>
      </p:sp>
      <p:pic>
        <p:nvPicPr>
          <p:cNvPr id="3" name="Picture 2" descr="Two people sitting on a bench&#10;&#10;Description automatically generated">
            <a:extLst>
              <a:ext uri="{FF2B5EF4-FFF2-40B4-BE49-F238E27FC236}">
                <a16:creationId xmlns:a16="http://schemas.microsoft.com/office/drawing/2014/main" id="{FE552C36-7447-4782-9DB5-5F5C5C254015}"/>
              </a:ext>
            </a:extLst>
          </p:cNvPr>
          <p:cNvPicPr>
            <a:picLocks noChangeAspect="1"/>
          </p:cNvPicPr>
          <p:nvPr userDrawn="1"/>
        </p:nvPicPr>
        <p:blipFill rotWithShape="1">
          <a:blip r:embed="rId2" cstate="print">
            <a:extLst>
              <a:ext uri="{28A0092B-C50C-407E-A947-70E740481C1C}">
                <a14:useLocalDpi xmlns:a14="http://schemas.microsoft.com/office/drawing/2010/main" val="0"/>
              </a:ext>
            </a:extLst>
          </a:blip>
          <a:srcRect l="16035" r="16847" b="3412"/>
          <a:stretch/>
        </p:blipFill>
        <p:spPr>
          <a:xfrm>
            <a:off x="7475252" y="1735201"/>
            <a:ext cx="3859497" cy="3702722"/>
          </a:xfrm>
          <a:prstGeom prst="rect">
            <a:avLst/>
          </a:prstGeom>
        </p:spPr>
      </p:pic>
      <p:pic>
        <p:nvPicPr>
          <p:cNvPr id="12" name="Picture 11" descr="A close up of a logo&#10;&#10;Description automatically generated">
            <a:extLst>
              <a:ext uri="{FF2B5EF4-FFF2-40B4-BE49-F238E27FC236}">
                <a16:creationId xmlns:a16="http://schemas.microsoft.com/office/drawing/2014/main" id="{7D60D268-A37E-4873-ADD6-D87A1B4FE0DA}"/>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6895634" y="5828506"/>
            <a:ext cx="5296365" cy="1138800"/>
          </a:xfrm>
          <a:prstGeom prst="rect">
            <a:avLst/>
          </a:prstGeom>
        </p:spPr>
      </p:pic>
    </p:spTree>
    <p:extLst>
      <p:ext uri="{BB962C8B-B14F-4D97-AF65-F5344CB8AC3E}">
        <p14:creationId xmlns:p14="http://schemas.microsoft.com/office/powerpoint/2010/main" val="3759539833"/>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1_Blank for image 1">
    <p:spTree>
      <p:nvGrpSpPr>
        <p:cNvPr id="1" name=""/>
        <p:cNvGrpSpPr/>
        <p:nvPr/>
      </p:nvGrpSpPr>
      <p:grpSpPr>
        <a:xfrm>
          <a:off x="0" y="0"/>
          <a:ext cx="0" cy="0"/>
          <a:chOff x="0" y="0"/>
          <a:chExt cx="0" cy="0"/>
        </a:xfrm>
      </p:grpSpPr>
      <p:sp>
        <p:nvSpPr>
          <p:cNvPr id="7" name="Picture Placeholder 2"/>
          <p:cNvSpPr>
            <a:spLocks noGrp="1"/>
          </p:cNvSpPr>
          <p:nvPr>
            <p:ph type="pic" idx="13"/>
          </p:nvPr>
        </p:nvSpPr>
        <p:spPr>
          <a:xfrm>
            <a:off x="12996" y="0"/>
            <a:ext cx="12179003" cy="5458932"/>
          </a:xfrm>
        </p:spPr>
        <p:txBody>
          <a:bodyPr/>
          <a:lstStyle>
            <a:lvl1pPr marL="0" indent="0">
              <a:buNone/>
              <a:defRPr sz="3200" b="0" i="0">
                <a:latin typeface="Univers Next Pro Light" panose="020B0403030202020203" pitchFamily="34" charset="77"/>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dirty="0"/>
          </a:p>
        </p:txBody>
      </p:sp>
      <p:pic>
        <p:nvPicPr>
          <p:cNvPr id="4" name="Picture 3" descr="A picture containing drawing&#10;&#10;Description automatically generated">
            <a:extLst>
              <a:ext uri="{FF2B5EF4-FFF2-40B4-BE49-F238E27FC236}">
                <a16:creationId xmlns:a16="http://schemas.microsoft.com/office/drawing/2014/main" id="{425E6D96-4DCE-41CA-BA4F-464C2E9E4789}"/>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7315200" y="5880618"/>
            <a:ext cx="4876800" cy="1048587"/>
          </a:xfrm>
          <a:prstGeom prst="rect">
            <a:avLst/>
          </a:prstGeom>
        </p:spPr>
      </p:pic>
    </p:spTree>
    <p:extLst>
      <p:ext uri="{BB962C8B-B14F-4D97-AF65-F5344CB8AC3E}">
        <p14:creationId xmlns:p14="http://schemas.microsoft.com/office/powerpoint/2010/main" val="2647157397"/>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Blank for image 2">
    <p:bg>
      <p:bgPr>
        <a:solidFill>
          <a:srgbClr val="00AEEF"/>
        </a:solidFill>
        <a:effectLst/>
      </p:bgPr>
    </p:bg>
    <p:spTree>
      <p:nvGrpSpPr>
        <p:cNvPr id="1" name=""/>
        <p:cNvGrpSpPr/>
        <p:nvPr/>
      </p:nvGrpSpPr>
      <p:grpSpPr>
        <a:xfrm>
          <a:off x="0" y="0"/>
          <a:ext cx="0" cy="0"/>
          <a:chOff x="0" y="0"/>
          <a:chExt cx="0" cy="0"/>
        </a:xfrm>
      </p:grpSpPr>
      <p:sp>
        <p:nvSpPr>
          <p:cNvPr id="10" name="Picture Placeholder 2">
            <a:extLst>
              <a:ext uri="{FF2B5EF4-FFF2-40B4-BE49-F238E27FC236}">
                <a16:creationId xmlns:a16="http://schemas.microsoft.com/office/drawing/2014/main" id="{23B984DF-36DE-8345-B1A1-A68E2E856EEA}"/>
              </a:ext>
            </a:extLst>
          </p:cNvPr>
          <p:cNvSpPr>
            <a:spLocks noGrp="1"/>
          </p:cNvSpPr>
          <p:nvPr>
            <p:ph type="pic" idx="13"/>
          </p:nvPr>
        </p:nvSpPr>
        <p:spPr>
          <a:xfrm>
            <a:off x="12996" y="0"/>
            <a:ext cx="12179003" cy="5458932"/>
          </a:xfrm>
        </p:spPr>
        <p:txBody>
          <a:bodyPr/>
          <a:lstStyle>
            <a:lvl1pPr marL="0" indent="0">
              <a:buNone/>
              <a:defRPr sz="3200" b="0" i="0">
                <a:latin typeface="Univers Next Pro Light" panose="020B0403030202020203" pitchFamily="34" charset="77"/>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dirty="0"/>
          </a:p>
        </p:txBody>
      </p:sp>
      <p:pic>
        <p:nvPicPr>
          <p:cNvPr id="4" name="Picture 3" descr="A close up of a logo&#10;&#10;Description automatically generated">
            <a:extLst>
              <a:ext uri="{FF2B5EF4-FFF2-40B4-BE49-F238E27FC236}">
                <a16:creationId xmlns:a16="http://schemas.microsoft.com/office/drawing/2014/main" id="{BF6686CD-E16A-403A-BB1C-57EA4332C3BE}"/>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895634" y="5828506"/>
            <a:ext cx="5296365" cy="1138800"/>
          </a:xfrm>
          <a:prstGeom prst="rect">
            <a:avLst/>
          </a:prstGeom>
        </p:spPr>
      </p:pic>
    </p:spTree>
    <p:extLst>
      <p:ext uri="{BB962C8B-B14F-4D97-AF65-F5344CB8AC3E}">
        <p14:creationId xmlns:p14="http://schemas.microsoft.com/office/powerpoint/2010/main" val="3043992542"/>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Blank 1">
    <p:spTree>
      <p:nvGrpSpPr>
        <p:cNvPr id="1" name=""/>
        <p:cNvGrpSpPr/>
        <p:nvPr/>
      </p:nvGrpSpPr>
      <p:grpSpPr>
        <a:xfrm>
          <a:off x="0" y="0"/>
          <a:ext cx="0" cy="0"/>
          <a:chOff x="0" y="0"/>
          <a:chExt cx="0" cy="0"/>
        </a:xfrm>
      </p:grpSpPr>
      <p:pic>
        <p:nvPicPr>
          <p:cNvPr id="4" name="Picture 3" descr="A picture containing drawing&#10;&#10;Description automatically generated">
            <a:extLst>
              <a:ext uri="{FF2B5EF4-FFF2-40B4-BE49-F238E27FC236}">
                <a16:creationId xmlns:a16="http://schemas.microsoft.com/office/drawing/2014/main" id="{1A6F3383-7C34-4D42-80FD-7F7F8364F2A3}"/>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7315200" y="5794893"/>
            <a:ext cx="4876800" cy="1048587"/>
          </a:xfrm>
          <a:prstGeom prst="rect">
            <a:avLst/>
          </a:prstGeom>
        </p:spPr>
      </p:pic>
    </p:spTree>
    <p:extLst>
      <p:ext uri="{BB962C8B-B14F-4D97-AF65-F5344CB8AC3E}">
        <p14:creationId xmlns:p14="http://schemas.microsoft.com/office/powerpoint/2010/main" val="2140319546"/>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Blank 2">
    <p:bg>
      <p:bgPr>
        <a:solidFill>
          <a:srgbClr val="00AEEF"/>
        </a:solidFill>
        <a:effectLst/>
      </p:bgPr>
    </p:bg>
    <p:spTree>
      <p:nvGrpSpPr>
        <p:cNvPr id="1" name=""/>
        <p:cNvGrpSpPr/>
        <p:nvPr/>
      </p:nvGrpSpPr>
      <p:grpSpPr>
        <a:xfrm>
          <a:off x="0" y="0"/>
          <a:ext cx="0" cy="0"/>
          <a:chOff x="0" y="0"/>
          <a:chExt cx="0" cy="0"/>
        </a:xfrm>
      </p:grpSpPr>
      <p:pic>
        <p:nvPicPr>
          <p:cNvPr id="3" name="Picture 2" descr="A close up of a logo&#10;&#10;Description automatically generated">
            <a:extLst>
              <a:ext uri="{FF2B5EF4-FFF2-40B4-BE49-F238E27FC236}">
                <a16:creationId xmlns:a16="http://schemas.microsoft.com/office/drawing/2014/main" id="{D8B1C7E8-B678-41E2-9EB8-6BE7F3D8B618}"/>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895634" y="5828506"/>
            <a:ext cx="5296365" cy="1138800"/>
          </a:xfrm>
          <a:prstGeom prst="rect">
            <a:avLst/>
          </a:prstGeom>
        </p:spPr>
      </p:pic>
    </p:spTree>
    <p:extLst>
      <p:ext uri="{BB962C8B-B14F-4D97-AF65-F5344CB8AC3E}">
        <p14:creationId xmlns:p14="http://schemas.microsoft.com/office/powerpoint/2010/main" val="4020289264"/>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Blank no logo">
    <p:spTree>
      <p:nvGrpSpPr>
        <p:cNvPr id="1" name=""/>
        <p:cNvGrpSpPr/>
        <p:nvPr/>
      </p:nvGrpSpPr>
      <p:grpSpPr>
        <a:xfrm>
          <a:off x="0" y="0"/>
          <a:ext cx="0" cy="0"/>
          <a:chOff x="0" y="0"/>
          <a:chExt cx="0" cy="0"/>
        </a:xfrm>
      </p:grpSpPr>
    </p:spTree>
    <p:extLst>
      <p:ext uri="{BB962C8B-B14F-4D97-AF65-F5344CB8AC3E}">
        <p14:creationId xmlns:p14="http://schemas.microsoft.com/office/powerpoint/2010/main" val="756149044"/>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Any questions">
    <p:bg>
      <p:bgPr>
        <a:solidFill>
          <a:schemeClr val="bg1">
            <a:alpha val="97000"/>
          </a:schemeClr>
        </a:solidFill>
        <a:effectLst/>
      </p:bgPr>
    </p:bg>
    <p:spTree>
      <p:nvGrpSpPr>
        <p:cNvPr id="1" name=""/>
        <p:cNvGrpSpPr/>
        <p:nvPr/>
      </p:nvGrpSpPr>
      <p:grpSpPr>
        <a:xfrm>
          <a:off x="0" y="0"/>
          <a:ext cx="0" cy="0"/>
          <a:chOff x="0" y="0"/>
          <a:chExt cx="0" cy="0"/>
        </a:xfrm>
      </p:grpSpPr>
      <p:pic>
        <p:nvPicPr>
          <p:cNvPr id="8" name="Picture 7" descr="A picture containing person, sitting, man, reading&#10;&#10;Description automatically generated">
            <a:extLst>
              <a:ext uri="{FF2B5EF4-FFF2-40B4-BE49-F238E27FC236}">
                <a16:creationId xmlns:a16="http://schemas.microsoft.com/office/drawing/2014/main" id="{3F6FEA19-0098-4FF3-8554-E7B817911B83}"/>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9525" y="0"/>
            <a:ext cx="12192000" cy="6858000"/>
          </a:xfrm>
          <a:prstGeom prst="rect">
            <a:avLst/>
          </a:prstGeom>
        </p:spPr>
      </p:pic>
      <p:sp>
        <p:nvSpPr>
          <p:cNvPr id="9" name="Title 1">
            <a:extLst>
              <a:ext uri="{FF2B5EF4-FFF2-40B4-BE49-F238E27FC236}">
                <a16:creationId xmlns:a16="http://schemas.microsoft.com/office/drawing/2014/main" id="{70088B6A-37EC-4377-97F2-1E7A89274C0F}"/>
              </a:ext>
            </a:extLst>
          </p:cNvPr>
          <p:cNvSpPr>
            <a:spLocks noGrp="1"/>
          </p:cNvSpPr>
          <p:nvPr>
            <p:ph type="ctrTitle" hasCustomPrompt="1"/>
          </p:nvPr>
        </p:nvSpPr>
        <p:spPr>
          <a:xfrm>
            <a:off x="0" y="5167889"/>
            <a:ext cx="7392202" cy="1022569"/>
          </a:xfrm>
          <a:solidFill>
            <a:schemeClr val="tx1">
              <a:alpha val="70000"/>
            </a:schemeClr>
          </a:solidFill>
        </p:spPr>
        <p:txBody>
          <a:bodyPr wrap="square" lIns="360000" tIns="144000" anchor="ctr" anchorCtr="0">
            <a:spAutoFit/>
          </a:bodyPr>
          <a:lstStyle>
            <a:lvl1pPr>
              <a:defRPr sz="6000" cap="all" spc="600" baseline="0">
                <a:solidFill>
                  <a:schemeClr val="bg1"/>
                </a:solidFill>
                <a:latin typeface="Univers Next Pro Condensed" panose="020B0906030202020203" pitchFamily="34" charset="0"/>
              </a:defRPr>
            </a:lvl1pPr>
          </a:lstStyle>
          <a:p>
            <a:r>
              <a:rPr lang="en-US" dirty="0"/>
              <a:t>Any questions?</a:t>
            </a:r>
            <a:endParaRPr lang="en-GB" dirty="0"/>
          </a:p>
        </p:txBody>
      </p:sp>
    </p:spTree>
    <p:extLst>
      <p:ext uri="{BB962C8B-B14F-4D97-AF65-F5344CB8AC3E}">
        <p14:creationId xmlns:p14="http://schemas.microsoft.com/office/powerpoint/2010/main" val="1297722118"/>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1_Any questions">
    <p:bg>
      <p:bgPr>
        <a:solidFill>
          <a:schemeClr val="bg1">
            <a:alpha val="97000"/>
          </a:schemeClr>
        </a:solidFill>
        <a:effectLst/>
      </p:bgPr>
    </p:bg>
    <p:spTree>
      <p:nvGrpSpPr>
        <p:cNvPr id="1" name=""/>
        <p:cNvGrpSpPr/>
        <p:nvPr/>
      </p:nvGrpSpPr>
      <p:grpSpPr>
        <a:xfrm>
          <a:off x="0" y="0"/>
          <a:ext cx="0" cy="0"/>
          <a:chOff x="0" y="0"/>
          <a:chExt cx="0" cy="0"/>
        </a:xfrm>
      </p:grpSpPr>
      <p:pic>
        <p:nvPicPr>
          <p:cNvPr id="4" name="Picture 3" descr="A group of people looking at each other&#10;&#10;Description automatically generated">
            <a:extLst>
              <a:ext uri="{FF2B5EF4-FFF2-40B4-BE49-F238E27FC236}">
                <a16:creationId xmlns:a16="http://schemas.microsoft.com/office/drawing/2014/main" id="{28D9CC12-87D8-452C-A5EF-096C206E8299}"/>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6" name="Title 1">
            <a:extLst>
              <a:ext uri="{FF2B5EF4-FFF2-40B4-BE49-F238E27FC236}">
                <a16:creationId xmlns:a16="http://schemas.microsoft.com/office/drawing/2014/main" id="{FDE1FBBF-98F9-4CF8-A096-4A5C2DA51B5F}"/>
              </a:ext>
            </a:extLst>
          </p:cNvPr>
          <p:cNvSpPr>
            <a:spLocks noGrp="1"/>
          </p:cNvSpPr>
          <p:nvPr>
            <p:ph type="ctrTitle" hasCustomPrompt="1"/>
          </p:nvPr>
        </p:nvSpPr>
        <p:spPr>
          <a:xfrm>
            <a:off x="0" y="5167889"/>
            <a:ext cx="7392202" cy="1022569"/>
          </a:xfrm>
          <a:solidFill>
            <a:schemeClr val="tx1">
              <a:alpha val="70000"/>
            </a:schemeClr>
          </a:solidFill>
        </p:spPr>
        <p:txBody>
          <a:bodyPr wrap="square" lIns="360000" tIns="144000" anchor="ctr" anchorCtr="0">
            <a:spAutoFit/>
          </a:bodyPr>
          <a:lstStyle>
            <a:lvl1pPr>
              <a:defRPr sz="6000" cap="all" spc="600" baseline="0">
                <a:solidFill>
                  <a:schemeClr val="bg1"/>
                </a:solidFill>
                <a:latin typeface="Univers Next Pro Condensed" panose="020B0906030202020203" pitchFamily="34" charset="0"/>
              </a:defRPr>
            </a:lvl1pPr>
          </a:lstStyle>
          <a:p>
            <a:r>
              <a:rPr lang="en-US" dirty="0"/>
              <a:t>Any questions?</a:t>
            </a:r>
            <a:endParaRPr lang="en-GB" dirty="0"/>
          </a:p>
        </p:txBody>
      </p:sp>
    </p:spTree>
    <p:extLst>
      <p:ext uri="{BB962C8B-B14F-4D97-AF65-F5344CB8AC3E}">
        <p14:creationId xmlns:p14="http://schemas.microsoft.com/office/powerpoint/2010/main" val="4226084619"/>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Title 1">
    <p:bg>
      <p:bgPr>
        <a:solidFill>
          <a:schemeClr val="bg1">
            <a:alpha val="97000"/>
          </a:schemeClr>
        </a:solidFill>
        <a:effectLst/>
      </p:bgPr>
    </p:bg>
    <p:spTree>
      <p:nvGrpSpPr>
        <p:cNvPr id="1" name=""/>
        <p:cNvGrpSpPr/>
        <p:nvPr/>
      </p:nvGrpSpPr>
      <p:grpSpPr>
        <a:xfrm>
          <a:off x="0" y="0"/>
          <a:ext cx="0" cy="0"/>
          <a:chOff x="0" y="0"/>
          <a:chExt cx="0" cy="0"/>
        </a:xfrm>
      </p:grpSpPr>
      <p:pic>
        <p:nvPicPr>
          <p:cNvPr id="3" name="Picture 2" descr="A person in a blue shirt&#10;&#10;Description automatically generated">
            <a:extLst>
              <a:ext uri="{FF2B5EF4-FFF2-40B4-BE49-F238E27FC236}">
                <a16:creationId xmlns:a16="http://schemas.microsoft.com/office/drawing/2014/main" id="{8AF5FEB6-484B-45ED-B239-8BAA85DEEEBC}"/>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6" name="Title 1">
            <a:extLst>
              <a:ext uri="{FF2B5EF4-FFF2-40B4-BE49-F238E27FC236}">
                <a16:creationId xmlns:a16="http://schemas.microsoft.com/office/drawing/2014/main" id="{BF68B737-C81B-454A-B2AF-8074D3AA295C}"/>
              </a:ext>
            </a:extLst>
          </p:cNvPr>
          <p:cNvSpPr txBox="1">
            <a:spLocks/>
          </p:cNvSpPr>
          <p:nvPr userDrawn="1"/>
        </p:nvSpPr>
        <p:spPr>
          <a:xfrm>
            <a:off x="9525" y="5215350"/>
            <a:ext cx="9756058" cy="745571"/>
          </a:xfrm>
          <a:prstGeom prst="rect">
            <a:avLst/>
          </a:prstGeom>
          <a:solidFill>
            <a:srgbClr val="00AEEF"/>
          </a:solidFill>
        </p:spPr>
        <p:txBody>
          <a:bodyPr vert="horz" wrap="square" lIns="360000" tIns="144000" rIns="91440" bIns="45720" rtlCol="0" anchor="ctr" anchorCtr="0">
            <a:spAutoFit/>
          </a:bodyPr>
          <a:lstStyle>
            <a:lvl1pPr algn="l" defTabSz="914400" rtl="0" eaLnBrk="1" latinLnBrk="0" hangingPunct="1">
              <a:lnSpc>
                <a:spcPct val="90000"/>
              </a:lnSpc>
              <a:spcBef>
                <a:spcPct val="0"/>
              </a:spcBef>
              <a:buNone/>
              <a:defRPr sz="4000" kern="1200" cap="all" spc="600" baseline="0">
                <a:solidFill>
                  <a:schemeClr val="bg1"/>
                </a:solidFill>
                <a:latin typeface="Univers Next Pro Condensed" panose="020B0906030202020203" pitchFamily="34" charset="0"/>
                <a:ea typeface="+mj-ea"/>
                <a:cs typeface="+mj-cs"/>
              </a:defRPr>
            </a:lvl1pPr>
          </a:lstStyle>
          <a:p>
            <a:r>
              <a:rPr lang="en-US"/>
              <a:t>Click to edit title</a:t>
            </a:r>
            <a:endParaRPr lang="en-GB" dirty="0"/>
          </a:p>
        </p:txBody>
      </p:sp>
    </p:spTree>
    <p:extLst>
      <p:ext uri="{BB962C8B-B14F-4D97-AF65-F5344CB8AC3E}">
        <p14:creationId xmlns:p14="http://schemas.microsoft.com/office/powerpoint/2010/main" val="1084594892"/>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Title 2">
    <p:bg>
      <p:bgPr>
        <a:solidFill>
          <a:schemeClr val="bg1">
            <a:alpha val="97000"/>
          </a:schemeClr>
        </a:solidFill>
        <a:effectLst/>
      </p:bgPr>
    </p:bg>
    <p:spTree>
      <p:nvGrpSpPr>
        <p:cNvPr id="1" name=""/>
        <p:cNvGrpSpPr/>
        <p:nvPr/>
      </p:nvGrpSpPr>
      <p:grpSpPr>
        <a:xfrm>
          <a:off x="0" y="0"/>
          <a:ext cx="0" cy="0"/>
          <a:chOff x="0" y="0"/>
          <a:chExt cx="0" cy="0"/>
        </a:xfrm>
      </p:grpSpPr>
      <p:pic>
        <p:nvPicPr>
          <p:cNvPr id="3" name="Picture 2" descr="A picture containing outdoor, person, building, table&#10;&#10;Description automatically generated">
            <a:extLst>
              <a:ext uri="{FF2B5EF4-FFF2-40B4-BE49-F238E27FC236}">
                <a16:creationId xmlns:a16="http://schemas.microsoft.com/office/drawing/2014/main" id="{D7FA5762-3F53-4644-B4EC-3B23A67396C3}"/>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9525" y="0"/>
            <a:ext cx="12192000" cy="6858000"/>
          </a:xfrm>
          <a:prstGeom prst="rect">
            <a:avLst/>
          </a:prstGeom>
        </p:spPr>
      </p:pic>
      <p:sp>
        <p:nvSpPr>
          <p:cNvPr id="6" name="Title 1">
            <a:extLst>
              <a:ext uri="{FF2B5EF4-FFF2-40B4-BE49-F238E27FC236}">
                <a16:creationId xmlns:a16="http://schemas.microsoft.com/office/drawing/2014/main" id="{DF1DB2CF-C42B-4C9C-AB1A-5CEAB65581DF}"/>
              </a:ext>
            </a:extLst>
          </p:cNvPr>
          <p:cNvSpPr>
            <a:spLocks noGrp="1"/>
          </p:cNvSpPr>
          <p:nvPr>
            <p:ph type="ctrTitle" hasCustomPrompt="1"/>
          </p:nvPr>
        </p:nvSpPr>
        <p:spPr>
          <a:xfrm>
            <a:off x="0" y="5234400"/>
            <a:ext cx="9756058" cy="745571"/>
          </a:xfrm>
          <a:solidFill>
            <a:srgbClr val="00AEEF"/>
          </a:solidFill>
        </p:spPr>
        <p:txBody>
          <a:bodyPr wrap="square" lIns="360000" tIns="144000" anchor="ctr" anchorCtr="0">
            <a:spAutoFit/>
          </a:bodyPr>
          <a:lstStyle>
            <a:lvl1pPr>
              <a:defRPr sz="4000" cap="all" spc="600" baseline="0">
                <a:solidFill>
                  <a:schemeClr val="bg1"/>
                </a:solidFill>
                <a:latin typeface="Univers Next Pro Condensed" panose="020B0906030202020203" pitchFamily="34" charset="0"/>
              </a:defRPr>
            </a:lvl1pPr>
          </a:lstStyle>
          <a:p>
            <a:r>
              <a:rPr lang="en-US" dirty="0"/>
              <a:t>Click to edit title</a:t>
            </a:r>
            <a:endParaRPr lang="en-GB" dirty="0"/>
          </a:p>
        </p:txBody>
      </p:sp>
    </p:spTree>
    <p:extLst>
      <p:ext uri="{BB962C8B-B14F-4D97-AF65-F5344CB8AC3E}">
        <p14:creationId xmlns:p14="http://schemas.microsoft.com/office/powerpoint/2010/main" val="463719693"/>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Title 3">
    <p:bg>
      <p:bgPr>
        <a:solidFill>
          <a:schemeClr val="bg1">
            <a:alpha val="97000"/>
          </a:schemeClr>
        </a:solidFill>
        <a:effectLst/>
      </p:bgPr>
    </p:bg>
    <p:spTree>
      <p:nvGrpSpPr>
        <p:cNvPr id="1" name=""/>
        <p:cNvGrpSpPr/>
        <p:nvPr/>
      </p:nvGrpSpPr>
      <p:grpSpPr>
        <a:xfrm>
          <a:off x="0" y="0"/>
          <a:ext cx="0" cy="0"/>
          <a:chOff x="0" y="0"/>
          <a:chExt cx="0" cy="0"/>
        </a:xfrm>
      </p:grpSpPr>
      <p:pic>
        <p:nvPicPr>
          <p:cNvPr id="3" name="Picture 2" descr="A group of people sitting at a table&#10;&#10;Description automatically generated">
            <a:extLst>
              <a:ext uri="{FF2B5EF4-FFF2-40B4-BE49-F238E27FC236}">
                <a16:creationId xmlns:a16="http://schemas.microsoft.com/office/drawing/2014/main" id="{B004B6AC-1160-41F2-9DE4-5B8663995A85}"/>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9525" y="0"/>
            <a:ext cx="12192000" cy="6858000"/>
          </a:xfrm>
          <a:prstGeom prst="rect">
            <a:avLst/>
          </a:prstGeom>
        </p:spPr>
      </p:pic>
      <p:sp>
        <p:nvSpPr>
          <p:cNvPr id="7" name="Title 1">
            <a:extLst>
              <a:ext uri="{FF2B5EF4-FFF2-40B4-BE49-F238E27FC236}">
                <a16:creationId xmlns:a16="http://schemas.microsoft.com/office/drawing/2014/main" id="{2F1E07C9-9706-44B1-8AAC-0AD3B92E11BD}"/>
              </a:ext>
            </a:extLst>
          </p:cNvPr>
          <p:cNvSpPr txBox="1">
            <a:spLocks/>
          </p:cNvSpPr>
          <p:nvPr userDrawn="1"/>
        </p:nvSpPr>
        <p:spPr>
          <a:xfrm>
            <a:off x="9525" y="5386800"/>
            <a:ext cx="6867525" cy="745571"/>
          </a:xfrm>
          <a:prstGeom prst="rect">
            <a:avLst/>
          </a:prstGeom>
          <a:solidFill>
            <a:srgbClr val="00AEEF"/>
          </a:solidFill>
        </p:spPr>
        <p:txBody>
          <a:bodyPr vert="horz" wrap="square" lIns="360000" tIns="144000" rIns="91440" bIns="45720" rtlCol="0" anchor="ctr" anchorCtr="0">
            <a:spAutoFit/>
          </a:bodyPr>
          <a:lstStyle>
            <a:lvl1pPr algn="l" defTabSz="914400" rtl="0" eaLnBrk="1" latinLnBrk="0" hangingPunct="1">
              <a:lnSpc>
                <a:spcPct val="90000"/>
              </a:lnSpc>
              <a:spcBef>
                <a:spcPct val="0"/>
              </a:spcBef>
              <a:buNone/>
              <a:defRPr sz="4000" kern="1200" cap="all" spc="600" baseline="0">
                <a:solidFill>
                  <a:schemeClr val="bg1"/>
                </a:solidFill>
                <a:latin typeface="Univers Next Pro Condensed" panose="020B0906030202020203" pitchFamily="34" charset="0"/>
                <a:ea typeface="+mj-ea"/>
                <a:cs typeface="+mj-cs"/>
              </a:defRPr>
            </a:lvl1pPr>
          </a:lstStyle>
          <a:p>
            <a:r>
              <a:rPr lang="en-US" dirty="0"/>
              <a:t>Article of the week</a:t>
            </a:r>
          </a:p>
        </p:txBody>
      </p:sp>
      <p:sp>
        <p:nvSpPr>
          <p:cNvPr id="8" name="Rectangle 7">
            <a:extLst>
              <a:ext uri="{FF2B5EF4-FFF2-40B4-BE49-F238E27FC236}">
                <a16:creationId xmlns:a16="http://schemas.microsoft.com/office/drawing/2014/main" id="{ACBD307C-95E8-4F67-86C8-AA4447C4EC75}"/>
              </a:ext>
            </a:extLst>
          </p:cNvPr>
          <p:cNvSpPr/>
          <p:nvPr userDrawn="1"/>
        </p:nvSpPr>
        <p:spPr>
          <a:xfrm rot="16200000">
            <a:off x="10768851" y="5434850"/>
            <a:ext cx="2600078" cy="246221"/>
          </a:xfrm>
          <a:prstGeom prst="rect">
            <a:avLst/>
          </a:prstGeom>
        </p:spPr>
        <p:txBody>
          <a:bodyPr wrap="square">
            <a:spAutoFit/>
          </a:bodyPr>
          <a:lstStyle/>
          <a:p>
            <a:r>
              <a:rPr lang="en-GB" sz="900" dirty="0">
                <a:solidFill>
                  <a:schemeClr val="bg1"/>
                </a:solidFill>
                <a:latin typeface="Arial" panose="020B0604020202020204" pitchFamily="34" charset="0"/>
                <a:cs typeface="Arial" panose="020B0604020202020204" pitchFamily="34" charset="0"/>
              </a:rPr>
              <a:t>UNICEF/</a:t>
            </a:r>
            <a:r>
              <a:rPr lang="en-GB" sz="900" b="0" i="0" kern="1200" dirty="0">
                <a:solidFill>
                  <a:schemeClr val="bg1"/>
                </a:solidFill>
                <a:effectLst/>
                <a:latin typeface="Arial" panose="020B0604020202020204" pitchFamily="34" charset="0"/>
                <a:ea typeface="+mn-ea"/>
                <a:cs typeface="Arial" panose="020B0604020202020204" pitchFamily="34" charset="0"/>
              </a:rPr>
              <a:t>Herrero</a:t>
            </a:r>
            <a:r>
              <a:rPr lang="en-GB" sz="1000" dirty="0">
                <a:solidFill>
                  <a:srgbClr val="CCCCCC"/>
                </a:solidFill>
                <a:latin typeface="Arial" panose="020B0604020202020204" pitchFamily="34" charset="0"/>
                <a:cs typeface="Arial" panose="020B0604020202020204" pitchFamily="34" charset="0"/>
              </a:rPr>
              <a:t> </a:t>
            </a:r>
            <a:endParaRPr lang="en-GB" sz="1000" dirty="0">
              <a:solidFill>
                <a:srgbClr val="CCCCCC"/>
              </a:solidFill>
            </a:endParaRPr>
          </a:p>
        </p:txBody>
      </p:sp>
    </p:spTree>
    <p:extLst>
      <p:ext uri="{BB962C8B-B14F-4D97-AF65-F5344CB8AC3E}">
        <p14:creationId xmlns:p14="http://schemas.microsoft.com/office/powerpoint/2010/main" val="4035751821"/>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Title 4">
    <p:bg>
      <p:bgPr>
        <a:solidFill>
          <a:schemeClr val="bg1">
            <a:alpha val="97000"/>
          </a:schemeClr>
        </a:solidFill>
        <a:effectLst/>
      </p:bgPr>
    </p:bg>
    <p:spTree>
      <p:nvGrpSpPr>
        <p:cNvPr id="1" name=""/>
        <p:cNvGrpSpPr/>
        <p:nvPr/>
      </p:nvGrpSpPr>
      <p:grpSpPr>
        <a:xfrm>
          <a:off x="0" y="0"/>
          <a:ext cx="0" cy="0"/>
          <a:chOff x="0" y="0"/>
          <a:chExt cx="0" cy="0"/>
        </a:xfrm>
      </p:grpSpPr>
      <p:pic>
        <p:nvPicPr>
          <p:cNvPr id="3" name="Picture 2" descr="A group of people sitting on a bench posing for the camera&#10;&#10;Description automatically generated">
            <a:extLst>
              <a:ext uri="{FF2B5EF4-FFF2-40B4-BE49-F238E27FC236}">
                <a16:creationId xmlns:a16="http://schemas.microsoft.com/office/drawing/2014/main" id="{6DF46F59-1552-43A3-8FF6-61BF2BE30745}"/>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9525" y="0"/>
            <a:ext cx="12192000" cy="6858000"/>
          </a:xfrm>
          <a:prstGeom prst="rect">
            <a:avLst/>
          </a:prstGeom>
        </p:spPr>
      </p:pic>
      <p:sp>
        <p:nvSpPr>
          <p:cNvPr id="6" name="Title 1">
            <a:extLst>
              <a:ext uri="{FF2B5EF4-FFF2-40B4-BE49-F238E27FC236}">
                <a16:creationId xmlns:a16="http://schemas.microsoft.com/office/drawing/2014/main" id="{F0086558-DC37-4EAE-B016-9EB5500DC64B}"/>
              </a:ext>
            </a:extLst>
          </p:cNvPr>
          <p:cNvSpPr txBox="1">
            <a:spLocks/>
          </p:cNvSpPr>
          <p:nvPr userDrawn="1"/>
        </p:nvSpPr>
        <p:spPr>
          <a:xfrm>
            <a:off x="9525" y="5234399"/>
            <a:ext cx="9756058" cy="745571"/>
          </a:xfrm>
          <a:prstGeom prst="rect">
            <a:avLst/>
          </a:prstGeom>
          <a:solidFill>
            <a:srgbClr val="00AEEF"/>
          </a:solidFill>
        </p:spPr>
        <p:txBody>
          <a:bodyPr vert="horz" wrap="square" lIns="360000" tIns="144000" rIns="91440" bIns="45720" rtlCol="0" anchor="ctr" anchorCtr="0">
            <a:spAutoFit/>
          </a:bodyPr>
          <a:lstStyle>
            <a:lvl1pPr algn="l" defTabSz="914400" rtl="0" eaLnBrk="1" latinLnBrk="0" hangingPunct="1">
              <a:lnSpc>
                <a:spcPct val="90000"/>
              </a:lnSpc>
              <a:spcBef>
                <a:spcPct val="0"/>
              </a:spcBef>
              <a:buNone/>
              <a:defRPr sz="4000" kern="1200" cap="all" spc="600" baseline="0">
                <a:solidFill>
                  <a:schemeClr val="bg1"/>
                </a:solidFill>
                <a:latin typeface="Univers Next Pro Condensed" panose="020B0906030202020203" pitchFamily="34" charset="0"/>
                <a:ea typeface="+mj-ea"/>
                <a:cs typeface="+mj-cs"/>
              </a:defRPr>
            </a:lvl1pPr>
          </a:lstStyle>
          <a:p>
            <a:r>
              <a:rPr lang="en-US"/>
              <a:t>Click to edit title</a:t>
            </a:r>
            <a:endParaRPr lang="en-GB" dirty="0"/>
          </a:p>
        </p:txBody>
      </p:sp>
    </p:spTree>
    <p:extLst>
      <p:ext uri="{BB962C8B-B14F-4D97-AF65-F5344CB8AC3E}">
        <p14:creationId xmlns:p14="http://schemas.microsoft.com/office/powerpoint/2010/main" val="1275897609"/>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Divider 1">
    <p:spTree>
      <p:nvGrpSpPr>
        <p:cNvPr id="1" name=""/>
        <p:cNvGrpSpPr/>
        <p:nvPr/>
      </p:nvGrpSpPr>
      <p:grpSpPr>
        <a:xfrm>
          <a:off x="0" y="0"/>
          <a:ext cx="0" cy="0"/>
          <a:chOff x="0" y="0"/>
          <a:chExt cx="0" cy="0"/>
        </a:xfrm>
      </p:grpSpPr>
      <p:pic>
        <p:nvPicPr>
          <p:cNvPr id="3" name="Picture 2" descr="A group of people in a room&#10;&#10;Description automatically generated">
            <a:extLst>
              <a:ext uri="{FF2B5EF4-FFF2-40B4-BE49-F238E27FC236}">
                <a16:creationId xmlns:a16="http://schemas.microsoft.com/office/drawing/2014/main" id="{39F74BA6-7560-412E-AADE-C20BD3DA0FDA}"/>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9525" y="0"/>
            <a:ext cx="12192000" cy="6858000"/>
          </a:xfrm>
          <a:prstGeom prst="rect">
            <a:avLst/>
          </a:prstGeom>
        </p:spPr>
      </p:pic>
      <p:sp>
        <p:nvSpPr>
          <p:cNvPr id="6" name="Title 1">
            <a:extLst>
              <a:ext uri="{FF2B5EF4-FFF2-40B4-BE49-F238E27FC236}">
                <a16:creationId xmlns:a16="http://schemas.microsoft.com/office/drawing/2014/main" id="{CA9A57AB-57F9-49CB-9A39-A85B5D990859}"/>
              </a:ext>
            </a:extLst>
          </p:cNvPr>
          <p:cNvSpPr txBox="1">
            <a:spLocks/>
          </p:cNvSpPr>
          <p:nvPr userDrawn="1"/>
        </p:nvSpPr>
        <p:spPr>
          <a:xfrm>
            <a:off x="9525" y="5386800"/>
            <a:ext cx="9756058" cy="745571"/>
          </a:xfrm>
          <a:prstGeom prst="rect">
            <a:avLst/>
          </a:prstGeom>
          <a:solidFill>
            <a:schemeClr val="tx1">
              <a:alpha val="70000"/>
            </a:schemeClr>
          </a:solidFill>
        </p:spPr>
        <p:txBody>
          <a:bodyPr vert="horz" wrap="square" lIns="360000" tIns="144000" rIns="91440" bIns="45720" rtlCol="0" anchor="ctr" anchorCtr="0">
            <a:spAutoFit/>
          </a:bodyPr>
          <a:lstStyle>
            <a:lvl1pPr algn="l" defTabSz="914400" rtl="0" eaLnBrk="1" latinLnBrk="0" hangingPunct="1">
              <a:lnSpc>
                <a:spcPct val="90000"/>
              </a:lnSpc>
              <a:spcBef>
                <a:spcPct val="0"/>
              </a:spcBef>
              <a:buNone/>
              <a:defRPr sz="4000" kern="1200" cap="all" spc="600" baseline="0">
                <a:solidFill>
                  <a:schemeClr val="bg1"/>
                </a:solidFill>
                <a:latin typeface="Univers Next Pro Condensed" panose="020B0906030202020203" pitchFamily="34" charset="0"/>
                <a:ea typeface="+mj-ea"/>
                <a:cs typeface="+mj-cs"/>
              </a:defRPr>
            </a:lvl1pPr>
          </a:lstStyle>
          <a:p>
            <a:r>
              <a:rPr lang="en-US"/>
              <a:t>Click to edit divider</a:t>
            </a:r>
            <a:endParaRPr lang="en-GB" dirty="0"/>
          </a:p>
        </p:txBody>
      </p:sp>
    </p:spTree>
    <p:extLst>
      <p:ext uri="{BB962C8B-B14F-4D97-AF65-F5344CB8AC3E}">
        <p14:creationId xmlns:p14="http://schemas.microsoft.com/office/powerpoint/2010/main" val="1609593079"/>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Divider 2">
    <p:bg>
      <p:bgPr>
        <a:solidFill>
          <a:schemeClr val="bg1">
            <a:alpha val="97000"/>
          </a:schemeClr>
        </a:solidFill>
        <a:effectLst/>
      </p:bgPr>
    </p:bg>
    <p:spTree>
      <p:nvGrpSpPr>
        <p:cNvPr id="1" name=""/>
        <p:cNvGrpSpPr/>
        <p:nvPr/>
      </p:nvGrpSpPr>
      <p:grpSpPr>
        <a:xfrm>
          <a:off x="0" y="0"/>
          <a:ext cx="0" cy="0"/>
          <a:chOff x="0" y="0"/>
          <a:chExt cx="0" cy="0"/>
        </a:xfrm>
      </p:grpSpPr>
      <p:pic>
        <p:nvPicPr>
          <p:cNvPr id="3" name="Picture 2" descr="A picture containing person, child, small, holding&#10;&#10;Description automatically generated">
            <a:extLst>
              <a:ext uri="{FF2B5EF4-FFF2-40B4-BE49-F238E27FC236}">
                <a16:creationId xmlns:a16="http://schemas.microsoft.com/office/drawing/2014/main" id="{45BBBFA7-E2FC-4B12-BF6E-1B4B2A7EE1C9}"/>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6" name="Title 1">
            <a:extLst>
              <a:ext uri="{FF2B5EF4-FFF2-40B4-BE49-F238E27FC236}">
                <a16:creationId xmlns:a16="http://schemas.microsoft.com/office/drawing/2014/main" id="{DFAD9AD8-9588-495D-B247-8BEF16B6EBBE}"/>
              </a:ext>
            </a:extLst>
          </p:cNvPr>
          <p:cNvSpPr>
            <a:spLocks noGrp="1"/>
          </p:cNvSpPr>
          <p:nvPr>
            <p:ph type="ctrTitle" hasCustomPrompt="1"/>
          </p:nvPr>
        </p:nvSpPr>
        <p:spPr>
          <a:xfrm>
            <a:off x="0" y="5234400"/>
            <a:ext cx="9756058" cy="745571"/>
          </a:xfrm>
          <a:solidFill>
            <a:schemeClr val="tx1">
              <a:alpha val="70000"/>
            </a:schemeClr>
          </a:solidFill>
        </p:spPr>
        <p:txBody>
          <a:bodyPr wrap="square" lIns="360000" tIns="144000" anchor="ctr" anchorCtr="0">
            <a:spAutoFit/>
          </a:bodyPr>
          <a:lstStyle>
            <a:lvl1pPr>
              <a:defRPr sz="4000" cap="all" spc="600" baseline="0">
                <a:solidFill>
                  <a:schemeClr val="bg1"/>
                </a:solidFill>
                <a:latin typeface="Univers Next Pro Condensed" panose="020B0906030202020203" pitchFamily="34" charset="0"/>
              </a:defRPr>
            </a:lvl1pPr>
          </a:lstStyle>
          <a:p>
            <a:r>
              <a:rPr lang="en-US" dirty="0"/>
              <a:t>Click to edit divider</a:t>
            </a:r>
            <a:endParaRPr lang="en-GB" dirty="0"/>
          </a:p>
        </p:txBody>
      </p:sp>
    </p:spTree>
    <p:extLst>
      <p:ext uri="{BB962C8B-B14F-4D97-AF65-F5344CB8AC3E}">
        <p14:creationId xmlns:p14="http://schemas.microsoft.com/office/powerpoint/2010/main" val="4230717651"/>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userDrawn="1">
  <p:cSld name="Divider 3">
    <p:bg>
      <p:bgPr>
        <a:solidFill>
          <a:schemeClr val="bg1">
            <a:alpha val="97000"/>
          </a:schemeClr>
        </a:solidFill>
        <a:effectLst/>
      </p:bgPr>
    </p:bg>
    <p:spTree>
      <p:nvGrpSpPr>
        <p:cNvPr id="1" name=""/>
        <p:cNvGrpSpPr/>
        <p:nvPr/>
      </p:nvGrpSpPr>
      <p:grpSpPr>
        <a:xfrm>
          <a:off x="0" y="0"/>
          <a:ext cx="0" cy="0"/>
          <a:chOff x="0" y="0"/>
          <a:chExt cx="0" cy="0"/>
        </a:xfrm>
      </p:grpSpPr>
      <p:pic>
        <p:nvPicPr>
          <p:cNvPr id="3" name="Picture 2" descr="A group of people in a room&#10;&#10;Description automatically generated">
            <a:extLst>
              <a:ext uri="{FF2B5EF4-FFF2-40B4-BE49-F238E27FC236}">
                <a16:creationId xmlns:a16="http://schemas.microsoft.com/office/drawing/2014/main" id="{7B3B37E0-2ACA-4A10-BED8-ECA45F9AF811}"/>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9525" y="0"/>
            <a:ext cx="12192000" cy="6858000"/>
          </a:xfrm>
          <a:prstGeom prst="rect">
            <a:avLst/>
          </a:prstGeom>
        </p:spPr>
      </p:pic>
      <p:sp>
        <p:nvSpPr>
          <p:cNvPr id="6" name="Title 1">
            <a:extLst>
              <a:ext uri="{FF2B5EF4-FFF2-40B4-BE49-F238E27FC236}">
                <a16:creationId xmlns:a16="http://schemas.microsoft.com/office/drawing/2014/main" id="{BA470E99-752E-4019-8754-57F4AA908E7C}"/>
              </a:ext>
            </a:extLst>
          </p:cNvPr>
          <p:cNvSpPr>
            <a:spLocks noGrp="1"/>
          </p:cNvSpPr>
          <p:nvPr>
            <p:ph type="ctrTitle" hasCustomPrompt="1"/>
          </p:nvPr>
        </p:nvSpPr>
        <p:spPr>
          <a:xfrm>
            <a:off x="0" y="5234400"/>
            <a:ext cx="9756058" cy="745571"/>
          </a:xfrm>
          <a:solidFill>
            <a:schemeClr val="tx1">
              <a:alpha val="70000"/>
            </a:schemeClr>
          </a:solidFill>
        </p:spPr>
        <p:txBody>
          <a:bodyPr wrap="square" lIns="360000" tIns="144000" anchor="ctr" anchorCtr="0">
            <a:spAutoFit/>
          </a:bodyPr>
          <a:lstStyle>
            <a:lvl1pPr>
              <a:defRPr sz="4000" cap="all" spc="600" baseline="0">
                <a:solidFill>
                  <a:schemeClr val="bg1"/>
                </a:solidFill>
                <a:latin typeface="Univers Next Pro Condensed" panose="020B0906030202020203" pitchFamily="34" charset="0"/>
              </a:defRPr>
            </a:lvl1pPr>
          </a:lstStyle>
          <a:p>
            <a:r>
              <a:rPr lang="en-US" dirty="0"/>
              <a:t>Click to edit divider</a:t>
            </a:r>
            <a:endParaRPr lang="en-GB" dirty="0"/>
          </a:p>
        </p:txBody>
      </p:sp>
    </p:spTree>
    <p:extLst>
      <p:ext uri="{BB962C8B-B14F-4D97-AF65-F5344CB8AC3E}">
        <p14:creationId xmlns:p14="http://schemas.microsoft.com/office/powerpoint/2010/main" val="64353355"/>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Divider 4">
    <p:spTree>
      <p:nvGrpSpPr>
        <p:cNvPr id="1" name=""/>
        <p:cNvGrpSpPr/>
        <p:nvPr/>
      </p:nvGrpSpPr>
      <p:grpSpPr>
        <a:xfrm>
          <a:off x="0" y="0"/>
          <a:ext cx="0" cy="0"/>
          <a:chOff x="0" y="0"/>
          <a:chExt cx="0" cy="0"/>
        </a:xfrm>
      </p:grpSpPr>
      <p:pic>
        <p:nvPicPr>
          <p:cNvPr id="4" name="Picture 3" descr="A person standing in front of a building&#10;&#10;Description automatically generated">
            <a:extLst>
              <a:ext uri="{FF2B5EF4-FFF2-40B4-BE49-F238E27FC236}">
                <a16:creationId xmlns:a16="http://schemas.microsoft.com/office/drawing/2014/main" id="{091911FD-C706-49A8-AACB-7148640A4948}"/>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9525" y="0"/>
            <a:ext cx="12192000" cy="6858000"/>
          </a:xfrm>
          <a:prstGeom prst="rect">
            <a:avLst/>
          </a:prstGeom>
        </p:spPr>
      </p:pic>
      <p:sp>
        <p:nvSpPr>
          <p:cNvPr id="6" name="Title 1">
            <a:extLst>
              <a:ext uri="{FF2B5EF4-FFF2-40B4-BE49-F238E27FC236}">
                <a16:creationId xmlns:a16="http://schemas.microsoft.com/office/drawing/2014/main" id="{596DC365-BE4B-4276-8A98-99D297B293B7}"/>
              </a:ext>
            </a:extLst>
          </p:cNvPr>
          <p:cNvSpPr>
            <a:spLocks noGrp="1"/>
          </p:cNvSpPr>
          <p:nvPr>
            <p:ph type="ctrTitle" hasCustomPrompt="1"/>
          </p:nvPr>
        </p:nvSpPr>
        <p:spPr>
          <a:xfrm>
            <a:off x="0" y="5234400"/>
            <a:ext cx="9756058" cy="745571"/>
          </a:xfrm>
          <a:solidFill>
            <a:schemeClr val="tx1">
              <a:alpha val="70000"/>
            </a:schemeClr>
          </a:solidFill>
        </p:spPr>
        <p:txBody>
          <a:bodyPr wrap="square" lIns="360000" tIns="144000" anchor="ctr" anchorCtr="0">
            <a:spAutoFit/>
          </a:bodyPr>
          <a:lstStyle>
            <a:lvl1pPr>
              <a:defRPr sz="4000" cap="all" spc="600" baseline="0">
                <a:solidFill>
                  <a:schemeClr val="bg1"/>
                </a:solidFill>
                <a:latin typeface="Univers Next Pro Condensed" panose="020B0906030202020203" pitchFamily="34" charset="0"/>
              </a:defRPr>
            </a:lvl1pPr>
          </a:lstStyle>
          <a:p>
            <a:r>
              <a:rPr lang="en-US" dirty="0"/>
              <a:t>Click to edit divider</a:t>
            </a:r>
            <a:endParaRPr lang="en-GB" dirty="0"/>
          </a:p>
        </p:txBody>
      </p:sp>
    </p:spTree>
    <p:extLst>
      <p:ext uri="{BB962C8B-B14F-4D97-AF65-F5344CB8AC3E}">
        <p14:creationId xmlns:p14="http://schemas.microsoft.com/office/powerpoint/2010/main" val="1838870131"/>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userDrawn="1">
  <p:cSld name="Divider 5">
    <p:bg>
      <p:bgPr>
        <a:solidFill>
          <a:schemeClr val="bg1">
            <a:alpha val="97000"/>
          </a:schemeClr>
        </a:solidFill>
        <a:effectLst/>
      </p:bgPr>
    </p:bg>
    <p:spTree>
      <p:nvGrpSpPr>
        <p:cNvPr id="1" name=""/>
        <p:cNvGrpSpPr/>
        <p:nvPr/>
      </p:nvGrpSpPr>
      <p:grpSpPr>
        <a:xfrm>
          <a:off x="0" y="0"/>
          <a:ext cx="0" cy="0"/>
          <a:chOff x="0" y="0"/>
          <a:chExt cx="0" cy="0"/>
        </a:xfrm>
      </p:grpSpPr>
      <p:pic>
        <p:nvPicPr>
          <p:cNvPr id="3" name="Picture 2" descr="A person reading a book&#10;&#10;Description automatically generated">
            <a:extLst>
              <a:ext uri="{FF2B5EF4-FFF2-40B4-BE49-F238E27FC236}">
                <a16:creationId xmlns:a16="http://schemas.microsoft.com/office/drawing/2014/main" id="{AFE411CA-BC3D-4851-9A86-22CA2BC2EBC7}"/>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9525" y="0"/>
            <a:ext cx="12192000" cy="6858000"/>
          </a:xfrm>
          <a:prstGeom prst="rect">
            <a:avLst/>
          </a:prstGeom>
        </p:spPr>
      </p:pic>
      <p:sp>
        <p:nvSpPr>
          <p:cNvPr id="6" name="Title 1">
            <a:extLst>
              <a:ext uri="{FF2B5EF4-FFF2-40B4-BE49-F238E27FC236}">
                <a16:creationId xmlns:a16="http://schemas.microsoft.com/office/drawing/2014/main" id="{0138FBF6-3A1E-455A-AC54-76272693996D}"/>
              </a:ext>
            </a:extLst>
          </p:cNvPr>
          <p:cNvSpPr txBox="1">
            <a:spLocks/>
          </p:cNvSpPr>
          <p:nvPr userDrawn="1"/>
        </p:nvSpPr>
        <p:spPr>
          <a:xfrm>
            <a:off x="9525" y="5234400"/>
            <a:ext cx="9756058" cy="745571"/>
          </a:xfrm>
          <a:prstGeom prst="rect">
            <a:avLst/>
          </a:prstGeom>
          <a:solidFill>
            <a:schemeClr val="tx1">
              <a:alpha val="70000"/>
            </a:schemeClr>
          </a:solidFill>
        </p:spPr>
        <p:txBody>
          <a:bodyPr vert="horz" wrap="square" lIns="360000" tIns="144000" rIns="91440" bIns="45720" rtlCol="0" anchor="ctr" anchorCtr="0">
            <a:spAutoFit/>
          </a:bodyPr>
          <a:lstStyle>
            <a:lvl1pPr algn="l" defTabSz="914400" rtl="0" eaLnBrk="1" latinLnBrk="0" hangingPunct="1">
              <a:lnSpc>
                <a:spcPct val="90000"/>
              </a:lnSpc>
              <a:spcBef>
                <a:spcPct val="0"/>
              </a:spcBef>
              <a:buNone/>
              <a:defRPr sz="4000" kern="1200" cap="all" spc="600" baseline="0">
                <a:solidFill>
                  <a:schemeClr val="bg1"/>
                </a:solidFill>
                <a:latin typeface="Univers Next Pro Condensed" panose="020B0906030202020203" pitchFamily="34" charset="0"/>
                <a:ea typeface="+mj-ea"/>
                <a:cs typeface="+mj-cs"/>
              </a:defRPr>
            </a:lvl1pPr>
          </a:lstStyle>
          <a:p>
            <a:r>
              <a:rPr lang="en-US"/>
              <a:t>Click to edit divider</a:t>
            </a:r>
            <a:endParaRPr lang="en-GB" dirty="0"/>
          </a:p>
        </p:txBody>
      </p:sp>
    </p:spTree>
    <p:extLst>
      <p:ext uri="{BB962C8B-B14F-4D97-AF65-F5344CB8AC3E}">
        <p14:creationId xmlns:p14="http://schemas.microsoft.com/office/powerpoint/2010/main" val="2957638010"/>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Transparent box 1">
    <p:spTree>
      <p:nvGrpSpPr>
        <p:cNvPr id="1" name=""/>
        <p:cNvGrpSpPr/>
        <p:nvPr/>
      </p:nvGrpSpPr>
      <p:grpSpPr>
        <a:xfrm>
          <a:off x="0" y="0"/>
          <a:ext cx="0" cy="0"/>
          <a:chOff x="0" y="0"/>
          <a:chExt cx="0" cy="0"/>
        </a:xfrm>
      </p:grpSpPr>
      <p:pic>
        <p:nvPicPr>
          <p:cNvPr id="3" name="Picture 2" descr="A person standing in front of a brick wall&#10;&#10;Description automatically generated">
            <a:extLst>
              <a:ext uri="{FF2B5EF4-FFF2-40B4-BE49-F238E27FC236}">
                <a16:creationId xmlns:a16="http://schemas.microsoft.com/office/drawing/2014/main" id="{356664BE-2FE0-4257-841A-27026C4DDECA}"/>
              </a:ext>
            </a:extLst>
          </p:cNvPr>
          <p:cNvPicPr>
            <a:picLocks noChangeAspect="1"/>
          </p:cNvPicPr>
          <p:nvPr userDrawn="1"/>
        </p:nvPicPr>
        <p:blipFill rotWithShape="1">
          <a:blip r:embed="rId2" cstate="print">
            <a:extLst>
              <a:ext uri="{28A0092B-C50C-407E-A947-70E740481C1C}">
                <a14:useLocalDpi xmlns:a14="http://schemas.microsoft.com/office/drawing/2010/main" val="0"/>
              </a:ext>
            </a:extLst>
          </a:blip>
          <a:srcRect l="10319" b="24887"/>
          <a:stretch/>
        </p:blipFill>
        <p:spPr>
          <a:xfrm>
            <a:off x="0" y="0"/>
            <a:ext cx="12283623" cy="6858000"/>
          </a:xfrm>
          <a:prstGeom prst="rect">
            <a:avLst/>
          </a:prstGeom>
        </p:spPr>
      </p:pic>
      <p:sp>
        <p:nvSpPr>
          <p:cNvPr id="9" name="Subtitle 2">
            <a:extLst>
              <a:ext uri="{FF2B5EF4-FFF2-40B4-BE49-F238E27FC236}">
                <a16:creationId xmlns:a16="http://schemas.microsoft.com/office/drawing/2014/main" id="{0ADF5142-344E-49DE-89F0-00979C3B6CBB}"/>
              </a:ext>
            </a:extLst>
          </p:cNvPr>
          <p:cNvSpPr>
            <a:spLocks noGrp="1"/>
          </p:cNvSpPr>
          <p:nvPr>
            <p:ph type="subTitle" idx="1" hasCustomPrompt="1"/>
          </p:nvPr>
        </p:nvSpPr>
        <p:spPr>
          <a:xfrm>
            <a:off x="5332021" y="327727"/>
            <a:ext cx="6459728" cy="3311906"/>
          </a:xfrm>
          <a:solidFill>
            <a:srgbClr val="00AEEF">
              <a:alpha val="75000"/>
            </a:srgbClr>
          </a:solidFill>
        </p:spPr>
        <p:txBody>
          <a:bodyPr wrap="square" lIns="216000" tIns="1152000" bIns="72000">
            <a:spAutoFit/>
          </a:bodyPr>
          <a:lstStyle>
            <a:lvl1pPr marL="565200" indent="-457200" algn="l">
              <a:spcBef>
                <a:spcPts val="0"/>
              </a:spcBef>
              <a:buClr>
                <a:schemeClr val="tx1"/>
              </a:buClr>
              <a:buFont typeface="Wingdings" pitchFamily="2" charset="2"/>
              <a:buChar char="§"/>
              <a:defRPr sz="3200" baseline="0">
                <a:solidFill>
                  <a:schemeClr val="bg1"/>
                </a:solidFill>
                <a:latin typeface="Arial" panose="020B0604020202020204" pitchFamily="34" charset="0"/>
                <a:cs typeface="Arial" panose="020B0604020202020204" pitchFamily="34" charset="0"/>
              </a:defRPr>
            </a:lvl1pPr>
            <a:lvl2pPr marL="800100" indent="-342900" algn="l">
              <a:buClr>
                <a:schemeClr val="tx1"/>
              </a:buClr>
              <a:buFont typeface="Wingdings" panose="05000000000000000000" pitchFamily="2" charset="2"/>
              <a:buChar char="§"/>
              <a:defRPr sz="2800">
                <a:solidFill>
                  <a:schemeClr val="bg1"/>
                </a:solidFill>
              </a:defRPr>
            </a:lvl2pPr>
            <a:lvl3pPr marL="1200150" indent="-285750" algn="l">
              <a:buClr>
                <a:schemeClr val="tx1"/>
              </a:buClr>
              <a:buFont typeface="Wingdings" panose="05000000000000000000" pitchFamily="2" charset="2"/>
              <a:buChar char="§"/>
              <a:defRPr sz="2400">
                <a:solidFill>
                  <a:schemeClr val="bg1"/>
                </a:solidFill>
              </a:defRPr>
            </a:lvl3pPr>
            <a:lvl4pPr marL="1714500" indent="-342900" algn="l">
              <a:buClr>
                <a:schemeClr val="tx1"/>
              </a:buClr>
              <a:buFont typeface="Wingdings" pitchFamily="2" charset="2"/>
              <a:buChar char="§"/>
              <a:defRPr sz="2000">
                <a:solidFill>
                  <a:schemeClr val="bg1"/>
                </a:solidFill>
              </a:defRPr>
            </a:lvl4pPr>
            <a:lvl5pPr marL="2171700" indent="-342900" algn="l">
              <a:buClr>
                <a:schemeClr val="tx1"/>
              </a:buClr>
              <a:buFont typeface="Wingdings" pitchFamily="2" charset="2"/>
              <a:buChar char="§"/>
              <a:defRPr sz="2000">
                <a:solidFill>
                  <a:schemeClr val="bg1"/>
                </a:solidFill>
              </a:defRPr>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a:p>
            <a:pPr lvl="0"/>
            <a:endParaRPr lang="en-US" b="0" i="0" dirty="0">
              <a:latin typeface="Univers Next Pro" panose="020B0503030202020203" pitchFamily="34" charset="77"/>
              <a:cs typeface="Univers" panose="020F0502020204030204" pitchFamily="34" charset="0"/>
            </a:endParaRPr>
          </a:p>
        </p:txBody>
      </p:sp>
      <p:sp>
        <p:nvSpPr>
          <p:cNvPr id="10" name="Title 1">
            <a:extLst>
              <a:ext uri="{FF2B5EF4-FFF2-40B4-BE49-F238E27FC236}">
                <a16:creationId xmlns:a16="http://schemas.microsoft.com/office/drawing/2014/main" id="{ABC97E78-6D89-447C-A407-C3E1372B1437}"/>
              </a:ext>
            </a:extLst>
          </p:cNvPr>
          <p:cNvSpPr>
            <a:spLocks noGrp="1"/>
          </p:cNvSpPr>
          <p:nvPr>
            <p:ph type="ctrTitle" hasCustomPrompt="1"/>
          </p:nvPr>
        </p:nvSpPr>
        <p:spPr>
          <a:xfrm>
            <a:off x="5435148" y="655180"/>
            <a:ext cx="6279757" cy="810063"/>
          </a:xfrm>
          <a:noFill/>
        </p:spPr>
        <p:txBody>
          <a:bodyPr wrap="square" anchor="b">
            <a:normAutofit/>
          </a:bodyPr>
          <a:lstStyle>
            <a:lvl1pPr algn="l">
              <a:defRPr sz="5000" cap="all" spc="400" baseline="0">
                <a:solidFill>
                  <a:schemeClr val="tx1"/>
                </a:solidFill>
                <a:latin typeface="Univers Next Pro Condensed" panose="020B0906030202020203" pitchFamily="34" charset="0"/>
              </a:defRPr>
            </a:lvl1pPr>
          </a:lstStyle>
          <a:p>
            <a:r>
              <a:rPr lang="en-US" dirty="0"/>
              <a:t>Catchy headline</a:t>
            </a:r>
            <a:endParaRPr lang="en-GB" dirty="0"/>
          </a:p>
        </p:txBody>
      </p:sp>
      <p:pic>
        <p:nvPicPr>
          <p:cNvPr id="5" name="Picture 4" descr="A picture containing drawing&#10;&#10;Description automatically generated">
            <a:extLst>
              <a:ext uri="{FF2B5EF4-FFF2-40B4-BE49-F238E27FC236}">
                <a16:creationId xmlns:a16="http://schemas.microsoft.com/office/drawing/2014/main" id="{753E7A9D-DA31-4672-B8C3-769682EEDE38}"/>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6315627" y="5561214"/>
            <a:ext cx="5967996" cy="1283211"/>
          </a:xfrm>
          <a:prstGeom prst="rect">
            <a:avLst/>
          </a:prstGeom>
        </p:spPr>
      </p:pic>
    </p:spTree>
    <p:extLst>
      <p:ext uri="{BB962C8B-B14F-4D97-AF65-F5344CB8AC3E}">
        <p14:creationId xmlns:p14="http://schemas.microsoft.com/office/powerpoint/2010/main" val="3462723247"/>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userDrawn="1">
  <p:cSld name="Transparent box 2">
    <p:spTree>
      <p:nvGrpSpPr>
        <p:cNvPr id="1" name=""/>
        <p:cNvGrpSpPr/>
        <p:nvPr/>
      </p:nvGrpSpPr>
      <p:grpSpPr>
        <a:xfrm>
          <a:off x="0" y="0"/>
          <a:ext cx="0" cy="0"/>
          <a:chOff x="0" y="0"/>
          <a:chExt cx="0" cy="0"/>
        </a:xfrm>
      </p:grpSpPr>
      <p:pic>
        <p:nvPicPr>
          <p:cNvPr id="3" name="Picture 2" descr="A person wearing a suit and tie&#10;&#10;Description automatically generated">
            <a:extLst>
              <a:ext uri="{FF2B5EF4-FFF2-40B4-BE49-F238E27FC236}">
                <a16:creationId xmlns:a16="http://schemas.microsoft.com/office/drawing/2014/main" id="{DF6CECDD-4B3C-4D19-81B6-4C1EB76CA6A2}"/>
              </a:ext>
            </a:extLst>
          </p:cNvPr>
          <p:cNvPicPr>
            <a:picLocks noChangeAspect="1"/>
          </p:cNvPicPr>
          <p:nvPr userDrawn="1"/>
        </p:nvPicPr>
        <p:blipFill rotWithShape="1">
          <a:blip r:embed="rId2" cstate="print">
            <a:extLst>
              <a:ext uri="{28A0092B-C50C-407E-A947-70E740481C1C}">
                <a14:useLocalDpi xmlns:a14="http://schemas.microsoft.com/office/drawing/2010/main" val="0"/>
              </a:ext>
            </a:extLst>
          </a:blip>
          <a:srcRect t="7746" b="8592"/>
          <a:stretch/>
        </p:blipFill>
        <p:spPr>
          <a:xfrm flipH="1">
            <a:off x="0" y="12921"/>
            <a:ext cx="12296003" cy="6858000"/>
          </a:xfrm>
          <a:prstGeom prst="rect">
            <a:avLst/>
          </a:prstGeom>
        </p:spPr>
      </p:pic>
      <p:sp>
        <p:nvSpPr>
          <p:cNvPr id="12" name="Subtitle 2">
            <a:extLst>
              <a:ext uri="{FF2B5EF4-FFF2-40B4-BE49-F238E27FC236}">
                <a16:creationId xmlns:a16="http://schemas.microsoft.com/office/drawing/2014/main" id="{223EDDFD-1C76-4449-8C6F-4521C01460CB}"/>
              </a:ext>
            </a:extLst>
          </p:cNvPr>
          <p:cNvSpPr>
            <a:spLocks noGrp="1"/>
          </p:cNvSpPr>
          <p:nvPr>
            <p:ph type="subTitle" idx="1" hasCustomPrompt="1"/>
          </p:nvPr>
        </p:nvSpPr>
        <p:spPr>
          <a:xfrm>
            <a:off x="14747869" y="4578452"/>
            <a:ext cx="6459728" cy="3311906"/>
          </a:xfrm>
          <a:solidFill>
            <a:srgbClr val="00AEEF">
              <a:alpha val="50000"/>
            </a:srgbClr>
          </a:solidFill>
        </p:spPr>
        <p:txBody>
          <a:bodyPr wrap="square" lIns="216000" tIns="1152000" bIns="72000">
            <a:spAutoFit/>
          </a:bodyPr>
          <a:lstStyle>
            <a:lvl1pPr marL="565200" indent="-457200" algn="l">
              <a:spcBef>
                <a:spcPts val="0"/>
              </a:spcBef>
              <a:buClr>
                <a:schemeClr val="tx1"/>
              </a:buClr>
              <a:buFont typeface="Wingdings" pitchFamily="2" charset="2"/>
              <a:buChar char="§"/>
              <a:defRPr sz="3200" baseline="0">
                <a:solidFill>
                  <a:schemeClr val="bg1"/>
                </a:solidFill>
                <a:latin typeface="Arial" panose="020B0604020202020204" pitchFamily="34" charset="0"/>
                <a:cs typeface="Arial" panose="020B0604020202020204" pitchFamily="34" charset="0"/>
              </a:defRPr>
            </a:lvl1pPr>
            <a:lvl2pPr marL="800100" indent="-342900" algn="l">
              <a:buClr>
                <a:schemeClr val="tx1"/>
              </a:buClr>
              <a:buFont typeface="Wingdings" panose="05000000000000000000" pitchFamily="2" charset="2"/>
              <a:buChar char="§"/>
              <a:defRPr sz="2800">
                <a:solidFill>
                  <a:schemeClr val="bg1"/>
                </a:solidFill>
              </a:defRPr>
            </a:lvl2pPr>
            <a:lvl3pPr marL="1200150" indent="-285750" algn="l">
              <a:buClr>
                <a:schemeClr val="tx1"/>
              </a:buClr>
              <a:buFont typeface="Wingdings" panose="05000000000000000000" pitchFamily="2" charset="2"/>
              <a:buChar char="§"/>
              <a:defRPr sz="2400">
                <a:solidFill>
                  <a:schemeClr val="bg1"/>
                </a:solidFill>
              </a:defRPr>
            </a:lvl3pPr>
            <a:lvl4pPr marL="1714500" indent="-342900" algn="l">
              <a:buClr>
                <a:schemeClr val="tx1"/>
              </a:buClr>
              <a:buFont typeface="Wingdings" pitchFamily="2" charset="2"/>
              <a:buChar char="§"/>
              <a:defRPr sz="2000">
                <a:solidFill>
                  <a:schemeClr val="bg1"/>
                </a:solidFill>
              </a:defRPr>
            </a:lvl4pPr>
            <a:lvl5pPr marL="2171700" indent="-342900" algn="l">
              <a:buClr>
                <a:schemeClr val="tx1"/>
              </a:buClr>
              <a:buFont typeface="Wingdings" pitchFamily="2" charset="2"/>
              <a:buChar char="§"/>
              <a:defRPr sz="2000">
                <a:solidFill>
                  <a:schemeClr val="bg1"/>
                </a:solidFill>
              </a:defRPr>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a:p>
            <a:pPr lvl="0"/>
            <a:endParaRPr lang="en-US" b="0" i="0" dirty="0">
              <a:latin typeface="Univers Next Pro" panose="020B0503030202020203" pitchFamily="34" charset="77"/>
              <a:cs typeface="Univers" panose="020F0502020204030204" pitchFamily="34" charset="0"/>
            </a:endParaRPr>
          </a:p>
        </p:txBody>
      </p:sp>
      <p:sp>
        <p:nvSpPr>
          <p:cNvPr id="5" name="Subtitle 2">
            <a:extLst>
              <a:ext uri="{FF2B5EF4-FFF2-40B4-BE49-F238E27FC236}">
                <a16:creationId xmlns:a16="http://schemas.microsoft.com/office/drawing/2014/main" id="{1980D7A8-E0F7-4237-8135-08CD67F56BF0}"/>
              </a:ext>
            </a:extLst>
          </p:cNvPr>
          <p:cNvSpPr txBox="1">
            <a:spLocks/>
          </p:cNvSpPr>
          <p:nvPr userDrawn="1"/>
        </p:nvSpPr>
        <p:spPr>
          <a:xfrm>
            <a:off x="5484421" y="480127"/>
            <a:ext cx="6459728" cy="3311906"/>
          </a:xfrm>
          <a:prstGeom prst="rect">
            <a:avLst/>
          </a:prstGeom>
          <a:solidFill>
            <a:srgbClr val="00AEEF">
              <a:alpha val="50000"/>
            </a:srgbClr>
          </a:solidFill>
        </p:spPr>
        <p:txBody>
          <a:bodyPr vert="horz" wrap="square" lIns="216000" tIns="1152000" rIns="91440" bIns="72000" rtlCol="0">
            <a:spAutoFit/>
          </a:bodyPr>
          <a:lstStyle>
            <a:lvl1pPr marL="565200" indent="-457200" algn="l" defTabSz="914400" rtl="0" eaLnBrk="1" latinLnBrk="0" hangingPunct="1">
              <a:lnSpc>
                <a:spcPct val="90000"/>
              </a:lnSpc>
              <a:spcBef>
                <a:spcPts val="0"/>
              </a:spcBef>
              <a:buClr>
                <a:schemeClr val="tx1"/>
              </a:buClr>
              <a:buFont typeface="Wingdings" pitchFamily="2" charset="2"/>
              <a:buChar char="§"/>
              <a:defRPr sz="3200" kern="1200" baseline="0">
                <a:solidFill>
                  <a:schemeClr val="bg1"/>
                </a:solidFill>
                <a:latin typeface="Arial" panose="020B0604020202020204" pitchFamily="34" charset="0"/>
                <a:ea typeface="+mn-ea"/>
                <a:cs typeface="Arial" panose="020B0604020202020204" pitchFamily="34" charset="0"/>
              </a:defRPr>
            </a:lvl1pPr>
            <a:lvl2pPr marL="800100" indent="-342900" algn="l" defTabSz="914400" rtl="0" eaLnBrk="1" latinLnBrk="0" hangingPunct="1">
              <a:lnSpc>
                <a:spcPct val="90000"/>
              </a:lnSpc>
              <a:spcBef>
                <a:spcPts val="500"/>
              </a:spcBef>
              <a:buClr>
                <a:schemeClr val="tx1"/>
              </a:buClr>
              <a:buFont typeface="Wingdings" panose="05000000000000000000" pitchFamily="2" charset="2"/>
              <a:buChar char="§"/>
              <a:defRPr sz="2800" kern="1200">
                <a:solidFill>
                  <a:schemeClr val="bg1"/>
                </a:solidFill>
                <a:latin typeface="+mn-lt"/>
                <a:ea typeface="+mn-ea"/>
                <a:cs typeface="+mn-cs"/>
              </a:defRPr>
            </a:lvl2pPr>
            <a:lvl3pPr marL="1200150" indent="-285750" algn="l" defTabSz="914400" rtl="0" eaLnBrk="1" latinLnBrk="0" hangingPunct="1">
              <a:lnSpc>
                <a:spcPct val="90000"/>
              </a:lnSpc>
              <a:spcBef>
                <a:spcPts val="500"/>
              </a:spcBef>
              <a:buClr>
                <a:schemeClr val="tx1"/>
              </a:buClr>
              <a:buFont typeface="Wingdings" panose="05000000000000000000" pitchFamily="2" charset="2"/>
              <a:buChar char="§"/>
              <a:defRPr sz="2400" kern="1200">
                <a:solidFill>
                  <a:schemeClr val="bg1"/>
                </a:solidFill>
                <a:latin typeface="+mn-lt"/>
                <a:ea typeface="+mn-ea"/>
                <a:cs typeface="+mn-cs"/>
              </a:defRPr>
            </a:lvl3pPr>
            <a:lvl4pPr marL="1714500" indent="-342900" algn="l" defTabSz="914400" rtl="0" eaLnBrk="1" latinLnBrk="0" hangingPunct="1">
              <a:lnSpc>
                <a:spcPct val="90000"/>
              </a:lnSpc>
              <a:spcBef>
                <a:spcPts val="500"/>
              </a:spcBef>
              <a:buClr>
                <a:schemeClr val="tx1"/>
              </a:buClr>
              <a:buFont typeface="Wingdings" pitchFamily="2" charset="2"/>
              <a:buChar char="§"/>
              <a:defRPr sz="2000" kern="1200">
                <a:solidFill>
                  <a:schemeClr val="bg1"/>
                </a:solidFill>
                <a:latin typeface="+mn-lt"/>
                <a:ea typeface="+mn-ea"/>
                <a:cs typeface="+mn-cs"/>
              </a:defRPr>
            </a:lvl4pPr>
            <a:lvl5pPr marL="2171700" indent="-342900" algn="l" defTabSz="914400" rtl="0" eaLnBrk="1" latinLnBrk="0" hangingPunct="1">
              <a:lnSpc>
                <a:spcPct val="90000"/>
              </a:lnSpc>
              <a:spcBef>
                <a:spcPts val="500"/>
              </a:spcBef>
              <a:buClr>
                <a:schemeClr val="tx1"/>
              </a:buClr>
              <a:buFont typeface="Wingdings" pitchFamily="2" charset="2"/>
              <a:buChar char="§"/>
              <a:defRPr sz="2000" kern="1200">
                <a:solidFill>
                  <a:schemeClr val="bg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dirty="0">
                <a:latin typeface="Univers Next Pro" panose="020B0503030202020203" pitchFamily="34" charset="77"/>
                <a:cs typeface="Univers" panose="020F0502020204030204" pitchFamily="34" charset="0"/>
              </a:rPr>
              <a:t>Click to edit text</a:t>
            </a:r>
          </a:p>
          <a:p>
            <a:pPr lvl="1"/>
            <a:r>
              <a:rPr lang="en-US" dirty="0">
                <a:latin typeface="Univers Next Pro" panose="020B0503030202020203" pitchFamily="34" charset="77"/>
                <a:cs typeface="Univers" panose="020F0502020204030204" pitchFamily="34" charset="0"/>
              </a:rPr>
              <a:t>Second level</a:t>
            </a:r>
          </a:p>
          <a:p>
            <a:pPr lvl="2"/>
            <a:r>
              <a:rPr lang="en-US" dirty="0">
                <a:latin typeface="Univers Next Pro" panose="020B0503030202020203" pitchFamily="34" charset="77"/>
                <a:cs typeface="Univers" panose="020F0502020204030204" pitchFamily="34" charset="0"/>
              </a:rPr>
              <a:t>Third level</a:t>
            </a:r>
          </a:p>
          <a:p>
            <a:pPr lvl="3"/>
            <a:r>
              <a:rPr lang="en-US" dirty="0">
                <a:latin typeface="Univers Next Pro" panose="020B0503030202020203" pitchFamily="34" charset="77"/>
                <a:cs typeface="Univers" panose="020F0502020204030204" pitchFamily="34" charset="0"/>
              </a:rPr>
              <a:t>Fourth level</a:t>
            </a:r>
          </a:p>
          <a:p>
            <a:endParaRPr lang="en-US" dirty="0">
              <a:latin typeface="Univers Next Pro" panose="020B0503030202020203" pitchFamily="34" charset="77"/>
              <a:cs typeface="Univers" panose="020F0502020204030204" pitchFamily="34" charset="0"/>
            </a:endParaRPr>
          </a:p>
        </p:txBody>
      </p:sp>
      <p:sp>
        <p:nvSpPr>
          <p:cNvPr id="6" name="Title 1">
            <a:extLst>
              <a:ext uri="{FF2B5EF4-FFF2-40B4-BE49-F238E27FC236}">
                <a16:creationId xmlns:a16="http://schemas.microsoft.com/office/drawing/2014/main" id="{C1C93EB2-983F-47B4-960F-C5E94FBABECF}"/>
              </a:ext>
            </a:extLst>
          </p:cNvPr>
          <p:cNvSpPr txBox="1">
            <a:spLocks/>
          </p:cNvSpPr>
          <p:nvPr userDrawn="1"/>
        </p:nvSpPr>
        <p:spPr>
          <a:xfrm>
            <a:off x="5587548" y="807580"/>
            <a:ext cx="6279757" cy="810063"/>
          </a:xfrm>
          <a:prstGeom prst="rect">
            <a:avLst/>
          </a:prstGeom>
          <a:noFill/>
        </p:spPr>
        <p:txBody>
          <a:bodyPr vert="horz" wrap="square" lIns="91440" tIns="45720" rIns="91440" bIns="45720" rtlCol="0" anchor="b">
            <a:normAutofit/>
          </a:bodyPr>
          <a:lstStyle>
            <a:lvl1pPr algn="l" defTabSz="914400" rtl="0" eaLnBrk="1" latinLnBrk="0" hangingPunct="1">
              <a:lnSpc>
                <a:spcPct val="90000"/>
              </a:lnSpc>
              <a:spcBef>
                <a:spcPct val="0"/>
              </a:spcBef>
              <a:buNone/>
              <a:defRPr sz="5000" kern="1200" cap="all" spc="400" baseline="0">
                <a:solidFill>
                  <a:schemeClr val="tx1"/>
                </a:solidFill>
                <a:latin typeface="Univers Next Pro Condensed" panose="020B0906030202020203" pitchFamily="34" charset="0"/>
                <a:ea typeface="+mj-ea"/>
                <a:cs typeface="+mj-cs"/>
              </a:defRPr>
            </a:lvl1pPr>
          </a:lstStyle>
          <a:p>
            <a:r>
              <a:rPr lang="en-US"/>
              <a:t>Catchy headline</a:t>
            </a:r>
            <a:endParaRPr lang="en-GB" dirty="0"/>
          </a:p>
        </p:txBody>
      </p:sp>
    </p:spTree>
    <p:extLst>
      <p:ext uri="{BB962C8B-B14F-4D97-AF65-F5344CB8AC3E}">
        <p14:creationId xmlns:p14="http://schemas.microsoft.com/office/powerpoint/2010/main" val="2854051601"/>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Transparent box 3">
    <p:spTree>
      <p:nvGrpSpPr>
        <p:cNvPr id="1" name=""/>
        <p:cNvGrpSpPr/>
        <p:nvPr/>
      </p:nvGrpSpPr>
      <p:grpSpPr>
        <a:xfrm>
          <a:off x="0" y="0"/>
          <a:ext cx="0" cy="0"/>
          <a:chOff x="0" y="0"/>
          <a:chExt cx="0" cy="0"/>
        </a:xfrm>
      </p:grpSpPr>
      <p:sp>
        <p:nvSpPr>
          <p:cNvPr id="7" name="Subtitle 2">
            <a:extLst>
              <a:ext uri="{FF2B5EF4-FFF2-40B4-BE49-F238E27FC236}">
                <a16:creationId xmlns:a16="http://schemas.microsoft.com/office/drawing/2014/main" id="{3EAA7537-BB7E-5641-A98F-8B4B9F06952C}"/>
              </a:ext>
            </a:extLst>
          </p:cNvPr>
          <p:cNvSpPr>
            <a:spLocks noGrp="1"/>
          </p:cNvSpPr>
          <p:nvPr>
            <p:ph type="subTitle" idx="1" hasCustomPrompt="1"/>
          </p:nvPr>
        </p:nvSpPr>
        <p:spPr>
          <a:xfrm>
            <a:off x="5332021" y="327727"/>
            <a:ext cx="6459728" cy="3311906"/>
          </a:xfrm>
          <a:solidFill>
            <a:srgbClr val="00AEEF">
              <a:alpha val="50000"/>
            </a:srgbClr>
          </a:solidFill>
        </p:spPr>
        <p:txBody>
          <a:bodyPr wrap="square" lIns="216000" tIns="1152000" bIns="72000">
            <a:spAutoFit/>
          </a:bodyPr>
          <a:lstStyle>
            <a:lvl1pPr marL="565200" indent="-457200" algn="l">
              <a:spcBef>
                <a:spcPts val="0"/>
              </a:spcBef>
              <a:buClr>
                <a:schemeClr val="tx1"/>
              </a:buClr>
              <a:buFont typeface="Wingdings" pitchFamily="2" charset="2"/>
              <a:buChar char="§"/>
              <a:defRPr sz="3200" baseline="0">
                <a:solidFill>
                  <a:schemeClr val="bg1"/>
                </a:solidFill>
                <a:latin typeface="Arial" panose="020B0604020202020204" pitchFamily="34" charset="0"/>
                <a:cs typeface="Arial" panose="020B0604020202020204" pitchFamily="34" charset="0"/>
              </a:defRPr>
            </a:lvl1pPr>
            <a:lvl2pPr marL="800100" indent="-342900" algn="l">
              <a:buClr>
                <a:schemeClr val="tx1"/>
              </a:buClr>
              <a:buFont typeface="Wingdings" panose="05000000000000000000" pitchFamily="2" charset="2"/>
              <a:buChar char="§"/>
              <a:defRPr sz="2800">
                <a:solidFill>
                  <a:schemeClr val="bg1"/>
                </a:solidFill>
              </a:defRPr>
            </a:lvl2pPr>
            <a:lvl3pPr marL="1200150" indent="-285750" algn="l">
              <a:buClr>
                <a:schemeClr val="tx1"/>
              </a:buClr>
              <a:buFont typeface="Wingdings" panose="05000000000000000000" pitchFamily="2" charset="2"/>
              <a:buChar char="§"/>
              <a:defRPr sz="2400">
                <a:solidFill>
                  <a:schemeClr val="bg1"/>
                </a:solidFill>
              </a:defRPr>
            </a:lvl3pPr>
            <a:lvl4pPr marL="1714500" indent="-342900" algn="l">
              <a:buClr>
                <a:schemeClr val="tx1"/>
              </a:buClr>
              <a:buFont typeface="Wingdings" pitchFamily="2" charset="2"/>
              <a:buChar char="§"/>
              <a:defRPr sz="2000">
                <a:solidFill>
                  <a:schemeClr val="bg1"/>
                </a:solidFill>
              </a:defRPr>
            </a:lvl4pPr>
            <a:lvl5pPr marL="2171700" indent="-342900" algn="l">
              <a:buClr>
                <a:schemeClr val="tx1"/>
              </a:buClr>
              <a:buFont typeface="Wingdings" pitchFamily="2" charset="2"/>
              <a:buChar char="§"/>
              <a:defRPr sz="2000">
                <a:solidFill>
                  <a:schemeClr val="bg1"/>
                </a:solidFill>
              </a:defRPr>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a:p>
            <a:pPr lvl="0"/>
            <a:endParaRPr lang="en-US" b="0" i="0" dirty="0">
              <a:latin typeface="Univers Next Pro" panose="020B0503030202020203" pitchFamily="34" charset="77"/>
              <a:cs typeface="Univers" panose="020F0502020204030204" pitchFamily="34" charset="0"/>
            </a:endParaRPr>
          </a:p>
        </p:txBody>
      </p:sp>
      <p:sp>
        <p:nvSpPr>
          <p:cNvPr id="11" name="Title 1">
            <a:extLst>
              <a:ext uri="{FF2B5EF4-FFF2-40B4-BE49-F238E27FC236}">
                <a16:creationId xmlns:a16="http://schemas.microsoft.com/office/drawing/2014/main" id="{D2C04F4F-1B20-0648-8A72-40D030AAEADF}"/>
              </a:ext>
            </a:extLst>
          </p:cNvPr>
          <p:cNvSpPr>
            <a:spLocks noGrp="1"/>
          </p:cNvSpPr>
          <p:nvPr>
            <p:ph type="ctrTitle" hasCustomPrompt="1"/>
          </p:nvPr>
        </p:nvSpPr>
        <p:spPr>
          <a:xfrm>
            <a:off x="5435148" y="655180"/>
            <a:ext cx="6279757" cy="810063"/>
          </a:xfrm>
          <a:noFill/>
        </p:spPr>
        <p:txBody>
          <a:bodyPr wrap="square" anchor="b">
            <a:normAutofit/>
          </a:bodyPr>
          <a:lstStyle>
            <a:lvl1pPr algn="l">
              <a:defRPr sz="5000" cap="all" spc="400" baseline="0">
                <a:solidFill>
                  <a:schemeClr val="tx1"/>
                </a:solidFill>
                <a:latin typeface="Univers Next Pro Condensed" panose="020B0906030202020203" pitchFamily="34" charset="0"/>
              </a:defRPr>
            </a:lvl1pPr>
          </a:lstStyle>
          <a:p>
            <a:r>
              <a:rPr lang="en-US" dirty="0"/>
              <a:t>Catchy headline</a:t>
            </a:r>
            <a:endParaRPr lang="en-GB" dirty="0"/>
          </a:p>
        </p:txBody>
      </p:sp>
      <p:pic>
        <p:nvPicPr>
          <p:cNvPr id="3" name="Picture 2" descr="A person wearing a suit and tie&#10;&#10;Description automatically generated">
            <a:extLst>
              <a:ext uri="{FF2B5EF4-FFF2-40B4-BE49-F238E27FC236}">
                <a16:creationId xmlns:a16="http://schemas.microsoft.com/office/drawing/2014/main" id="{CD490288-7422-4322-9084-9C9B814356DD}"/>
              </a:ext>
            </a:extLst>
          </p:cNvPr>
          <p:cNvPicPr>
            <a:picLocks noChangeAspect="1"/>
          </p:cNvPicPr>
          <p:nvPr userDrawn="1"/>
        </p:nvPicPr>
        <p:blipFill rotWithShape="1">
          <a:blip r:embed="rId2" cstate="print">
            <a:extLst>
              <a:ext uri="{28A0092B-C50C-407E-A947-70E740481C1C}">
                <a14:useLocalDpi xmlns:a14="http://schemas.microsoft.com/office/drawing/2010/main" val="0"/>
              </a:ext>
            </a:extLst>
          </a:blip>
          <a:srcRect b="16881"/>
          <a:stretch/>
        </p:blipFill>
        <p:spPr>
          <a:xfrm flipH="1">
            <a:off x="0" y="-1"/>
            <a:ext cx="12376321" cy="6858001"/>
          </a:xfrm>
          <a:prstGeom prst="rect">
            <a:avLst/>
          </a:prstGeom>
        </p:spPr>
      </p:pic>
      <p:pic>
        <p:nvPicPr>
          <p:cNvPr id="5" name="Picture 4" descr="A picture containing drawing&#10;&#10;Description automatically generated">
            <a:extLst>
              <a:ext uri="{FF2B5EF4-FFF2-40B4-BE49-F238E27FC236}">
                <a16:creationId xmlns:a16="http://schemas.microsoft.com/office/drawing/2014/main" id="{BFC157B5-A531-4FA9-B9B8-A61DF76F6072}"/>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6408325" y="5561214"/>
            <a:ext cx="5967996" cy="1283211"/>
          </a:xfrm>
          <a:prstGeom prst="rect">
            <a:avLst/>
          </a:prstGeom>
        </p:spPr>
      </p:pic>
    </p:spTree>
    <p:extLst>
      <p:ext uri="{BB962C8B-B14F-4D97-AF65-F5344CB8AC3E}">
        <p14:creationId xmlns:p14="http://schemas.microsoft.com/office/powerpoint/2010/main" val="1388680591"/>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userDrawn="1">
  <p:cSld name="Content and object 1">
    <p:bg>
      <p:bgPr>
        <a:solidFill>
          <a:srgbClr val="00AEEF"/>
        </a:solidFill>
        <a:effectLst/>
      </p:bgPr>
    </p:bg>
    <p:spTree>
      <p:nvGrpSpPr>
        <p:cNvPr id="1" name=""/>
        <p:cNvGrpSpPr/>
        <p:nvPr/>
      </p:nvGrpSpPr>
      <p:grpSpPr>
        <a:xfrm>
          <a:off x="0" y="0"/>
          <a:ext cx="0" cy="0"/>
          <a:chOff x="0" y="0"/>
          <a:chExt cx="0" cy="0"/>
        </a:xfrm>
      </p:grpSpPr>
      <p:sp>
        <p:nvSpPr>
          <p:cNvPr id="4" name="Date Placeholder 3"/>
          <p:cNvSpPr>
            <a:spLocks noGrp="1"/>
          </p:cNvSpPr>
          <p:nvPr>
            <p:ph type="dt" sz="half" idx="10"/>
          </p:nvPr>
        </p:nvSpPr>
        <p:spPr>
          <a:xfrm>
            <a:off x="480000" y="5733256"/>
            <a:ext cx="2844800" cy="331932"/>
          </a:xfrm>
        </p:spPr>
        <p:txBody>
          <a:bodyPr/>
          <a:lstStyle>
            <a:lvl1pPr>
              <a:defRPr>
                <a:solidFill>
                  <a:schemeClr val="bg1"/>
                </a:solidFill>
              </a:defRPr>
            </a:lvl1pPr>
          </a:lstStyle>
          <a:p>
            <a:fld id="{994ABF6D-B116-48FA-8A85-4C24104CDDB3}" type="datetimeFigureOut">
              <a:rPr lang="en-GB" smtClean="0"/>
              <a:pPr/>
              <a:t>23/04/2020</a:t>
            </a:fld>
            <a:endParaRPr lang="en-GB" dirty="0"/>
          </a:p>
        </p:txBody>
      </p:sp>
      <p:sp>
        <p:nvSpPr>
          <p:cNvPr id="5" name="Footer Placeholder 4"/>
          <p:cNvSpPr>
            <a:spLocks noGrp="1"/>
          </p:cNvSpPr>
          <p:nvPr>
            <p:ph type="ftr" sz="quarter" idx="11"/>
          </p:nvPr>
        </p:nvSpPr>
        <p:spPr>
          <a:xfrm>
            <a:off x="480000" y="6079572"/>
            <a:ext cx="3190744" cy="301756"/>
          </a:xfrm>
        </p:spPr>
        <p:txBody>
          <a:bodyPr/>
          <a:lstStyle>
            <a:lvl1pPr algn="l">
              <a:defRPr>
                <a:solidFill>
                  <a:schemeClr val="bg1"/>
                </a:solidFill>
              </a:defRPr>
            </a:lvl1pPr>
          </a:lstStyle>
          <a:p>
            <a:endParaRPr lang="en-GB" dirty="0"/>
          </a:p>
        </p:txBody>
      </p:sp>
      <p:sp>
        <p:nvSpPr>
          <p:cNvPr id="6" name="Slide Number Placeholder 5"/>
          <p:cNvSpPr>
            <a:spLocks noGrp="1"/>
          </p:cNvSpPr>
          <p:nvPr>
            <p:ph type="sldNum" sz="quarter" idx="12"/>
          </p:nvPr>
        </p:nvSpPr>
        <p:spPr>
          <a:xfrm>
            <a:off x="480000" y="6381328"/>
            <a:ext cx="2844800" cy="274324"/>
          </a:xfrm>
        </p:spPr>
        <p:txBody>
          <a:bodyPr/>
          <a:lstStyle>
            <a:lvl1pPr>
              <a:defRPr>
                <a:solidFill>
                  <a:schemeClr val="bg1"/>
                </a:solidFill>
              </a:defRPr>
            </a:lvl1pPr>
          </a:lstStyle>
          <a:p>
            <a:pPr algn="l"/>
            <a:fld id="{1099AA68-E695-4F58-BEEE-DDF7D9F5029C}" type="slidenum">
              <a:rPr lang="en-GB" smtClean="0"/>
              <a:pPr algn="l"/>
              <a:t>‹#›</a:t>
            </a:fld>
            <a:endParaRPr lang="en-GB" dirty="0"/>
          </a:p>
        </p:txBody>
      </p:sp>
      <p:sp>
        <p:nvSpPr>
          <p:cNvPr id="13" name="Title 1"/>
          <p:cNvSpPr>
            <a:spLocks noGrp="1"/>
          </p:cNvSpPr>
          <p:nvPr>
            <p:ph type="ctrTitle" hasCustomPrompt="1"/>
          </p:nvPr>
        </p:nvSpPr>
        <p:spPr>
          <a:xfrm>
            <a:off x="415671" y="1662099"/>
            <a:ext cx="11247587" cy="709158"/>
          </a:xfrm>
        </p:spPr>
        <p:txBody>
          <a:bodyPr anchor="b">
            <a:normAutofit/>
          </a:bodyPr>
          <a:lstStyle>
            <a:lvl1pPr algn="l">
              <a:defRPr sz="4000" cap="all" spc="400" baseline="0">
                <a:solidFill>
                  <a:schemeClr val="bg1"/>
                </a:solidFill>
                <a:highlight>
                  <a:srgbClr val="000000"/>
                </a:highlight>
                <a:latin typeface="Univers Next Pro Condensed" panose="020B0906030202020203" pitchFamily="34" charset="0"/>
              </a:defRPr>
            </a:lvl1pPr>
          </a:lstStyle>
          <a:p>
            <a:r>
              <a:rPr lang="en-US" dirty="0"/>
              <a:t> Add headline here</a:t>
            </a:r>
            <a:endParaRPr lang="en-GB" dirty="0"/>
          </a:p>
        </p:txBody>
      </p:sp>
      <p:cxnSp>
        <p:nvCxnSpPr>
          <p:cNvPr id="14" name="Straight Connector 13"/>
          <p:cNvCxnSpPr>
            <a:cxnSpLocks/>
          </p:cNvCxnSpPr>
          <p:nvPr userDrawn="1"/>
        </p:nvCxnSpPr>
        <p:spPr>
          <a:xfrm>
            <a:off x="135778" y="2569639"/>
            <a:ext cx="12056222" cy="0"/>
          </a:xfrm>
          <a:prstGeom prst="line">
            <a:avLst/>
          </a:prstGeom>
          <a:ln w="44450"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sp>
        <p:nvSpPr>
          <p:cNvPr id="15" name="Subtitle 2"/>
          <p:cNvSpPr>
            <a:spLocks noGrp="1"/>
          </p:cNvSpPr>
          <p:nvPr>
            <p:ph type="subTitle" idx="1" hasCustomPrompt="1"/>
          </p:nvPr>
        </p:nvSpPr>
        <p:spPr>
          <a:xfrm>
            <a:off x="415671" y="2820254"/>
            <a:ext cx="6923913" cy="2737717"/>
          </a:xfrm>
        </p:spPr>
        <p:txBody>
          <a:bodyPr tIns="108000" bIns="72000">
            <a:normAutofit/>
          </a:bodyPr>
          <a:lstStyle>
            <a:lvl1pPr marL="342900" indent="-342900" algn="l">
              <a:buClr>
                <a:schemeClr val="bg1"/>
              </a:buClr>
              <a:buFont typeface="Wingdings" panose="05000000000000000000" pitchFamily="2" charset="2"/>
              <a:buChar char="§"/>
              <a:defRPr sz="3200" baseline="0">
                <a:latin typeface="Arial" panose="020B0604020202020204" pitchFamily="34" charset="0"/>
                <a:cs typeface="Arial" panose="020B0604020202020204" pitchFamily="34" charset="0"/>
              </a:defRPr>
            </a:lvl1pPr>
            <a:lvl2pPr marL="800100" indent="-342900" algn="l">
              <a:buClr>
                <a:schemeClr val="bg1"/>
              </a:buClr>
              <a:buFont typeface="Wingdings" panose="05000000000000000000" pitchFamily="2" charset="2"/>
              <a:buChar char="§"/>
              <a:defRPr sz="2800"/>
            </a:lvl2pPr>
            <a:lvl3pPr marL="1200150" indent="-285750" algn="l">
              <a:buClr>
                <a:schemeClr val="bg1"/>
              </a:buClr>
              <a:buFont typeface="Wingdings" panose="05000000000000000000" pitchFamily="2" charset="2"/>
              <a:buChar char="§"/>
              <a:defRPr sz="2400"/>
            </a:lvl3pPr>
            <a:lvl4pPr marL="1657350" indent="-285750" algn="l">
              <a:buClr>
                <a:schemeClr val="bg1"/>
              </a:buClr>
              <a:buFont typeface="Wingdings" panose="05000000000000000000" pitchFamily="2" charset="2"/>
              <a:buChar char="§"/>
              <a:defRPr sz="2000"/>
            </a:lvl4pPr>
            <a:lvl5pPr marL="2114550" indent="-285750" algn="l">
              <a:buClr>
                <a:schemeClr val="bg1"/>
              </a:buClr>
              <a:buFont typeface="Wingdings" panose="05000000000000000000" pitchFamily="2" charset="2"/>
              <a:buChar char="§"/>
              <a:defRPr sz="20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p:txBody>
      </p:sp>
      <p:sp>
        <p:nvSpPr>
          <p:cNvPr id="19" name="Content Placeholder 2">
            <a:extLst>
              <a:ext uri="{FF2B5EF4-FFF2-40B4-BE49-F238E27FC236}">
                <a16:creationId xmlns:a16="http://schemas.microsoft.com/office/drawing/2014/main" id="{66B79801-24AD-D045-91A4-8CAA77B45F82}"/>
              </a:ext>
            </a:extLst>
          </p:cNvPr>
          <p:cNvSpPr>
            <a:spLocks noGrp="1"/>
          </p:cNvSpPr>
          <p:nvPr>
            <p:ph idx="13" hasCustomPrompt="1"/>
          </p:nvPr>
        </p:nvSpPr>
        <p:spPr>
          <a:xfrm>
            <a:off x="7801200" y="2823629"/>
            <a:ext cx="3862058" cy="2731171"/>
          </a:xfrm>
        </p:spPr>
        <p:txBody>
          <a:bodyPr>
            <a:normAutofit/>
          </a:bodyPr>
          <a:lstStyle>
            <a:lvl1pPr marL="0" indent="0">
              <a:buNone/>
              <a:defRPr sz="2000" b="0" i="0">
                <a:latin typeface="Univers Next Pro Light" panose="020B0403030202020203" pitchFamily="34" charset="77"/>
              </a:defRPr>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dirty="0"/>
              <a:t>Click icon to add image/object</a:t>
            </a:r>
          </a:p>
        </p:txBody>
      </p:sp>
      <p:pic>
        <p:nvPicPr>
          <p:cNvPr id="3" name="Picture 2">
            <a:extLst>
              <a:ext uri="{FF2B5EF4-FFF2-40B4-BE49-F238E27FC236}">
                <a16:creationId xmlns:a16="http://schemas.microsoft.com/office/drawing/2014/main" id="{D7FB9AC4-D235-4BEF-9610-04EB15FE5F26}"/>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1438275"/>
          </a:xfrm>
          <a:prstGeom prst="rect">
            <a:avLst/>
          </a:prstGeom>
        </p:spPr>
      </p:pic>
      <p:pic>
        <p:nvPicPr>
          <p:cNvPr id="11" name="Picture 10" descr="A close up of a logo&#10;&#10;Description automatically generated">
            <a:extLst>
              <a:ext uri="{FF2B5EF4-FFF2-40B4-BE49-F238E27FC236}">
                <a16:creationId xmlns:a16="http://schemas.microsoft.com/office/drawing/2014/main" id="{716929C2-066E-4D34-BAC1-989E09F25C23}"/>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6877050" y="5729259"/>
            <a:ext cx="5314950" cy="1142796"/>
          </a:xfrm>
          <a:prstGeom prst="rect">
            <a:avLst/>
          </a:prstGeom>
        </p:spPr>
      </p:pic>
    </p:spTree>
    <p:extLst>
      <p:ext uri="{BB962C8B-B14F-4D97-AF65-F5344CB8AC3E}">
        <p14:creationId xmlns:p14="http://schemas.microsoft.com/office/powerpoint/2010/main" val="1402515498"/>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userDrawn="1">
  <p:cSld name="Content and object 3">
    <p:spTree>
      <p:nvGrpSpPr>
        <p:cNvPr id="1" name=""/>
        <p:cNvGrpSpPr/>
        <p:nvPr/>
      </p:nvGrpSpPr>
      <p:grpSpPr>
        <a:xfrm>
          <a:off x="0" y="0"/>
          <a:ext cx="0" cy="0"/>
          <a:chOff x="0" y="0"/>
          <a:chExt cx="0" cy="0"/>
        </a:xfrm>
      </p:grpSpPr>
      <p:sp>
        <p:nvSpPr>
          <p:cNvPr id="4" name="Date Placeholder 3"/>
          <p:cNvSpPr>
            <a:spLocks noGrp="1"/>
          </p:cNvSpPr>
          <p:nvPr>
            <p:ph type="dt" sz="half" idx="10"/>
          </p:nvPr>
        </p:nvSpPr>
        <p:spPr>
          <a:xfrm>
            <a:off x="480000" y="5733256"/>
            <a:ext cx="2844800" cy="331932"/>
          </a:xfrm>
        </p:spPr>
        <p:txBody>
          <a:bodyPr/>
          <a:lstStyle/>
          <a:p>
            <a:fld id="{994ABF6D-B116-48FA-8A85-4C24104CDDB3}" type="datetimeFigureOut">
              <a:rPr lang="en-GB" smtClean="0"/>
              <a:t>23/04/2020</a:t>
            </a:fld>
            <a:endParaRPr lang="en-GB" dirty="0"/>
          </a:p>
        </p:txBody>
      </p:sp>
      <p:sp>
        <p:nvSpPr>
          <p:cNvPr id="5" name="Footer Placeholder 4"/>
          <p:cNvSpPr>
            <a:spLocks noGrp="1"/>
          </p:cNvSpPr>
          <p:nvPr>
            <p:ph type="ftr" sz="quarter" idx="11"/>
          </p:nvPr>
        </p:nvSpPr>
        <p:spPr>
          <a:xfrm>
            <a:off x="480000" y="6079572"/>
            <a:ext cx="3190744" cy="301756"/>
          </a:xfrm>
        </p:spPr>
        <p:txBody>
          <a:bodyPr/>
          <a:lstStyle>
            <a:lvl1pPr algn="l">
              <a:defRPr/>
            </a:lvl1pPr>
          </a:lstStyle>
          <a:p>
            <a:endParaRPr lang="en-GB" dirty="0"/>
          </a:p>
        </p:txBody>
      </p:sp>
      <p:sp>
        <p:nvSpPr>
          <p:cNvPr id="6" name="Slide Number Placeholder 5"/>
          <p:cNvSpPr>
            <a:spLocks noGrp="1"/>
          </p:cNvSpPr>
          <p:nvPr>
            <p:ph type="sldNum" sz="quarter" idx="12"/>
          </p:nvPr>
        </p:nvSpPr>
        <p:spPr>
          <a:xfrm>
            <a:off x="480000" y="6381328"/>
            <a:ext cx="2844800" cy="274324"/>
          </a:xfrm>
        </p:spPr>
        <p:txBody>
          <a:bodyPr/>
          <a:lstStyle/>
          <a:p>
            <a:pPr algn="l"/>
            <a:fld id="{1099AA68-E695-4F58-BEEE-DDF7D9F5029C}" type="slidenum">
              <a:rPr lang="en-GB" smtClean="0"/>
              <a:pPr algn="l"/>
              <a:t>‹#›</a:t>
            </a:fld>
            <a:endParaRPr lang="en-GB" dirty="0"/>
          </a:p>
        </p:txBody>
      </p:sp>
      <p:sp>
        <p:nvSpPr>
          <p:cNvPr id="11" name="Title 1"/>
          <p:cNvSpPr>
            <a:spLocks noGrp="1"/>
          </p:cNvSpPr>
          <p:nvPr>
            <p:ph type="ctrTitle" hasCustomPrompt="1"/>
          </p:nvPr>
        </p:nvSpPr>
        <p:spPr>
          <a:xfrm>
            <a:off x="415671" y="1647243"/>
            <a:ext cx="11247587" cy="709158"/>
          </a:xfrm>
        </p:spPr>
        <p:txBody>
          <a:bodyPr anchor="b">
            <a:normAutofit/>
          </a:bodyPr>
          <a:lstStyle>
            <a:lvl1pPr algn="l">
              <a:defRPr sz="4000" cap="all" spc="400" baseline="0">
                <a:solidFill>
                  <a:schemeClr val="tx1"/>
                </a:solidFill>
                <a:highlight>
                  <a:srgbClr val="00AEEF"/>
                </a:highlight>
                <a:latin typeface="Univers Next Pro Condensed" panose="020B0906030202020203" pitchFamily="34" charset="0"/>
              </a:defRPr>
            </a:lvl1pPr>
          </a:lstStyle>
          <a:p>
            <a:r>
              <a:rPr lang="en-US" dirty="0"/>
              <a:t> Add headline here</a:t>
            </a:r>
            <a:endParaRPr lang="en-GB" dirty="0"/>
          </a:p>
        </p:txBody>
      </p:sp>
      <p:cxnSp>
        <p:nvCxnSpPr>
          <p:cNvPr id="16" name="Straight Connector 15"/>
          <p:cNvCxnSpPr>
            <a:cxnSpLocks/>
          </p:cNvCxnSpPr>
          <p:nvPr userDrawn="1"/>
        </p:nvCxnSpPr>
        <p:spPr>
          <a:xfrm>
            <a:off x="135778" y="2569639"/>
            <a:ext cx="12056222" cy="0"/>
          </a:xfrm>
          <a:prstGeom prst="line">
            <a:avLst/>
          </a:prstGeom>
          <a:ln w="44450" cmpd="sng">
            <a:solidFill>
              <a:srgbClr val="00AEEF"/>
            </a:solidFill>
            <a:prstDash val="lgDash"/>
          </a:ln>
        </p:spPr>
        <p:style>
          <a:lnRef idx="1">
            <a:schemeClr val="accent1"/>
          </a:lnRef>
          <a:fillRef idx="0">
            <a:schemeClr val="accent1"/>
          </a:fillRef>
          <a:effectRef idx="0">
            <a:schemeClr val="accent1"/>
          </a:effectRef>
          <a:fontRef idx="minor">
            <a:schemeClr val="tx1"/>
          </a:fontRef>
        </p:style>
      </p:cxnSp>
      <p:sp>
        <p:nvSpPr>
          <p:cNvPr id="17" name="Subtitle 2"/>
          <p:cNvSpPr>
            <a:spLocks noGrp="1"/>
          </p:cNvSpPr>
          <p:nvPr>
            <p:ph type="subTitle" idx="1" hasCustomPrompt="1"/>
          </p:nvPr>
        </p:nvSpPr>
        <p:spPr>
          <a:xfrm>
            <a:off x="414000" y="2818800"/>
            <a:ext cx="6864624" cy="2736000"/>
          </a:xfrm>
        </p:spPr>
        <p:txBody>
          <a:bodyPr tIns="108000" bIns="72000">
            <a:normAutofit/>
          </a:bodyPr>
          <a:lstStyle>
            <a:lvl1pPr marL="342900" indent="-342900" algn="l">
              <a:buClr>
                <a:srgbClr val="00AEEF"/>
              </a:buClr>
              <a:buFont typeface="Wingdings" panose="05000000000000000000" pitchFamily="2" charset="2"/>
              <a:buChar char="§"/>
              <a:defRPr sz="3200" baseline="0">
                <a:latin typeface="Arial" panose="020B0604020202020204" pitchFamily="34" charset="0"/>
                <a:cs typeface="Arial" panose="020B0604020202020204" pitchFamily="34" charset="0"/>
              </a:defRPr>
            </a:lvl1pPr>
            <a:lvl2pPr marL="800100" indent="-342900" algn="l">
              <a:buClr>
                <a:srgbClr val="999999"/>
              </a:buClr>
              <a:buFont typeface="Wingdings" panose="05000000000000000000" pitchFamily="2" charset="2"/>
              <a:buChar char="§"/>
              <a:defRPr sz="2800"/>
            </a:lvl2pPr>
            <a:lvl3pPr marL="1200150" indent="-285750" algn="l">
              <a:buClr>
                <a:srgbClr val="00AEEF"/>
              </a:buClr>
              <a:buFont typeface="Wingdings" panose="05000000000000000000" pitchFamily="2" charset="2"/>
              <a:buChar char="§"/>
              <a:defRPr sz="2400"/>
            </a:lvl3pPr>
            <a:lvl4pPr marL="1657350" indent="-285750" algn="l">
              <a:buClr>
                <a:srgbClr val="999999"/>
              </a:buClr>
              <a:buFont typeface="Wingdings" panose="05000000000000000000" pitchFamily="2" charset="2"/>
              <a:buChar char="§"/>
              <a:defRPr sz="2000"/>
            </a:lvl4pPr>
            <a:lvl5pPr marL="2114550" indent="-285750" algn="l">
              <a:buClr>
                <a:srgbClr val="00AEEF"/>
              </a:buClr>
              <a:buFont typeface="Wingdings" panose="05000000000000000000" pitchFamily="2" charset="2"/>
              <a:buChar char="§"/>
              <a:defRPr sz="20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p:txBody>
      </p:sp>
      <p:sp>
        <p:nvSpPr>
          <p:cNvPr id="20" name="Content Placeholder 2">
            <a:extLst>
              <a:ext uri="{FF2B5EF4-FFF2-40B4-BE49-F238E27FC236}">
                <a16:creationId xmlns:a16="http://schemas.microsoft.com/office/drawing/2014/main" id="{4B2D3026-048A-9142-A054-33A8D949F486}"/>
              </a:ext>
            </a:extLst>
          </p:cNvPr>
          <p:cNvSpPr>
            <a:spLocks noGrp="1"/>
          </p:cNvSpPr>
          <p:nvPr>
            <p:ph idx="13" hasCustomPrompt="1"/>
          </p:nvPr>
        </p:nvSpPr>
        <p:spPr>
          <a:xfrm>
            <a:off x="7801200" y="2823629"/>
            <a:ext cx="3862058" cy="2731171"/>
          </a:xfrm>
        </p:spPr>
        <p:txBody>
          <a:bodyPr>
            <a:normAutofit/>
          </a:bodyPr>
          <a:lstStyle>
            <a:lvl1pPr marL="0" indent="0">
              <a:buNone/>
              <a:defRPr sz="2000" b="0" i="0">
                <a:latin typeface="Univers Next Pro Light" panose="020B0403030202020203" pitchFamily="34" charset="77"/>
              </a:defRPr>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dirty="0"/>
              <a:t>Click icon to add image/object</a:t>
            </a:r>
          </a:p>
        </p:txBody>
      </p:sp>
      <p:pic>
        <p:nvPicPr>
          <p:cNvPr id="3" name="Picture 2">
            <a:extLst>
              <a:ext uri="{FF2B5EF4-FFF2-40B4-BE49-F238E27FC236}">
                <a16:creationId xmlns:a16="http://schemas.microsoft.com/office/drawing/2014/main" id="{10C831A1-CA51-4AA7-92C0-DC82C97C8F77}"/>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4270"/>
            <a:ext cx="12192000" cy="1438275"/>
          </a:xfrm>
          <a:prstGeom prst="rect">
            <a:avLst/>
          </a:prstGeom>
        </p:spPr>
      </p:pic>
      <p:pic>
        <p:nvPicPr>
          <p:cNvPr id="8" name="Picture 7" descr="A picture containing drawing&#10;&#10;Description automatically generated">
            <a:extLst>
              <a:ext uri="{FF2B5EF4-FFF2-40B4-BE49-F238E27FC236}">
                <a16:creationId xmlns:a16="http://schemas.microsoft.com/office/drawing/2014/main" id="{C9A403F6-E9D5-4F5B-AE65-C9857B464E53}"/>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6924674" y="5725444"/>
            <a:ext cx="5267325" cy="1132556"/>
          </a:xfrm>
          <a:prstGeom prst="rect">
            <a:avLst/>
          </a:prstGeom>
        </p:spPr>
      </p:pic>
    </p:spTree>
    <p:extLst>
      <p:ext uri="{BB962C8B-B14F-4D97-AF65-F5344CB8AC3E}">
        <p14:creationId xmlns:p14="http://schemas.microsoft.com/office/powerpoint/2010/main" val="3808918508"/>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userDrawn="1">
  <p:cSld name="Content and object 2">
    <p:bg>
      <p:bgPr>
        <a:solidFill>
          <a:srgbClr val="00AEEF"/>
        </a:solidFill>
        <a:effectLst/>
      </p:bgPr>
    </p:bg>
    <p:spTree>
      <p:nvGrpSpPr>
        <p:cNvPr id="1" name=""/>
        <p:cNvGrpSpPr/>
        <p:nvPr/>
      </p:nvGrpSpPr>
      <p:grpSpPr>
        <a:xfrm>
          <a:off x="0" y="0"/>
          <a:ext cx="0" cy="0"/>
          <a:chOff x="0" y="0"/>
          <a:chExt cx="0" cy="0"/>
        </a:xfrm>
      </p:grpSpPr>
      <p:sp>
        <p:nvSpPr>
          <p:cNvPr id="13" name="Title 1"/>
          <p:cNvSpPr>
            <a:spLocks noGrp="1"/>
          </p:cNvSpPr>
          <p:nvPr>
            <p:ph type="ctrTitle" hasCustomPrompt="1"/>
          </p:nvPr>
        </p:nvSpPr>
        <p:spPr>
          <a:xfrm>
            <a:off x="272796" y="202348"/>
            <a:ext cx="11247587" cy="709158"/>
          </a:xfrm>
        </p:spPr>
        <p:txBody>
          <a:bodyPr anchor="b">
            <a:normAutofit/>
          </a:bodyPr>
          <a:lstStyle>
            <a:lvl1pPr algn="l">
              <a:defRPr sz="4000" cap="all" spc="400" baseline="0">
                <a:solidFill>
                  <a:schemeClr val="bg1"/>
                </a:solidFill>
                <a:highlight>
                  <a:srgbClr val="000000"/>
                </a:highlight>
                <a:latin typeface="Univers Next Pro Condensed" panose="020B0906030202020203" pitchFamily="34" charset="0"/>
              </a:defRPr>
            </a:lvl1pPr>
          </a:lstStyle>
          <a:p>
            <a:r>
              <a:rPr lang="en-US" dirty="0"/>
              <a:t> Add headline here</a:t>
            </a:r>
            <a:endParaRPr lang="en-GB" dirty="0"/>
          </a:p>
        </p:txBody>
      </p:sp>
      <p:cxnSp>
        <p:nvCxnSpPr>
          <p:cNvPr id="17" name="Straight Connector 16">
            <a:extLst>
              <a:ext uri="{FF2B5EF4-FFF2-40B4-BE49-F238E27FC236}">
                <a16:creationId xmlns:a16="http://schemas.microsoft.com/office/drawing/2014/main" id="{2AEE0FCB-1120-4045-A506-E38BD7CCECDC}"/>
              </a:ext>
            </a:extLst>
          </p:cNvPr>
          <p:cNvCxnSpPr>
            <a:cxnSpLocks/>
          </p:cNvCxnSpPr>
          <p:nvPr userDrawn="1"/>
        </p:nvCxnSpPr>
        <p:spPr>
          <a:xfrm>
            <a:off x="67889" y="1121839"/>
            <a:ext cx="12056222" cy="0"/>
          </a:xfrm>
          <a:prstGeom prst="line">
            <a:avLst/>
          </a:prstGeom>
          <a:ln w="44450"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pic>
        <p:nvPicPr>
          <p:cNvPr id="3" name="Picture 2" descr="A close up of a logo&#10;&#10;Description automatically generated">
            <a:extLst>
              <a:ext uri="{FF2B5EF4-FFF2-40B4-BE49-F238E27FC236}">
                <a16:creationId xmlns:a16="http://schemas.microsoft.com/office/drawing/2014/main" id="{F45F386D-8288-407E-B1CE-3BBE12F9BF50}"/>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981824" y="5765368"/>
            <a:ext cx="5210175" cy="1120268"/>
          </a:xfrm>
          <a:prstGeom prst="rect">
            <a:avLst/>
          </a:prstGeom>
        </p:spPr>
      </p:pic>
    </p:spTree>
    <p:extLst>
      <p:ext uri="{BB962C8B-B14F-4D97-AF65-F5344CB8AC3E}">
        <p14:creationId xmlns:p14="http://schemas.microsoft.com/office/powerpoint/2010/main" val="3958303039"/>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userDrawn="1">
  <p:cSld name="2_Content and object 2">
    <p:bg>
      <p:bgPr>
        <a:solidFill>
          <a:srgbClr val="00AEEF"/>
        </a:solidFill>
        <a:effectLst/>
      </p:bgPr>
    </p:bg>
    <p:spTree>
      <p:nvGrpSpPr>
        <p:cNvPr id="1" name=""/>
        <p:cNvGrpSpPr/>
        <p:nvPr/>
      </p:nvGrpSpPr>
      <p:grpSpPr>
        <a:xfrm>
          <a:off x="0" y="0"/>
          <a:ext cx="0" cy="0"/>
          <a:chOff x="0" y="0"/>
          <a:chExt cx="0" cy="0"/>
        </a:xfrm>
      </p:grpSpPr>
      <p:sp>
        <p:nvSpPr>
          <p:cNvPr id="13" name="Title 1"/>
          <p:cNvSpPr>
            <a:spLocks noGrp="1"/>
          </p:cNvSpPr>
          <p:nvPr>
            <p:ph type="ctrTitle" hasCustomPrompt="1"/>
          </p:nvPr>
        </p:nvSpPr>
        <p:spPr>
          <a:xfrm>
            <a:off x="272796" y="202348"/>
            <a:ext cx="11247587" cy="709158"/>
          </a:xfrm>
        </p:spPr>
        <p:txBody>
          <a:bodyPr anchor="b">
            <a:normAutofit/>
          </a:bodyPr>
          <a:lstStyle>
            <a:lvl1pPr algn="l">
              <a:defRPr sz="4000" cap="all" spc="400" baseline="0">
                <a:solidFill>
                  <a:schemeClr val="bg1"/>
                </a:solidFill>
                <a:highlight>
                  <a:srgbClr val="000000"/>
                </a:highlight>
                <a:latin typeface="Univers Next Pro Condensed" panose="020B0906030202020203" pitchFamily="34" charset="0"/>
              </a:defRPr>
            </a:lvl1pPr>
          </a:lstStyle>
          <a:p>
            <a:r>
              <a:rPr lang="en-US" dirty="0"/>
              <a:t> Add headline here</a:t>
            </a:r>
            <a:endParaRPr lang="en-GB" dirty="0"/>
          </a:p>
        </p:txBody>
      </p:sp>
      <p:cxnSp>
        <p:nvCxnSpPr>
          <p:cNvPr id="17" name="Straight Connector 16">
            <a:extLst>
              <a:ext uri="{FF2B5EF4-FFF2-40B4-BE49-F238E27FC236}">
                <a16:creationId xmlns:a16="http://schemas.microsoft.com/office/drawing/2014/main" id="{2AEE0FCB-1120-4045-A506-E38BD7CCECDC}"/>
              </a:ext>
            </a:extLst>
          </p:cNvPr>
          <p:cNvCxnSpPr>
            <a:cxnSpLocks/>
          </p:cNvCxnSpPr>
          <p:nvPr userDrawn="1"/>
        </p:nvCxnSpPr>
        <p:spPr>
          <a:xfrm>
            <a:off x="67889" y="1121839"/>
            <a:ext cx="12056222" cy="0"/>
          </a:xfrm>
          <a:prstGeom prst="line">
            <a:avLst/>
          </a:prstGeom>
          <a:ln w="44450"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053961986"/>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userDrawn="1">
  <p:cSld name="1_Content and object 2">
    <p:bg>
      <p:bgPr>
        <a:solidFill>
          <a:srgbClr val="00AEEF"/>
        </a:solidFill>
        <a:effectLst/>
      </p:bgPr>
    </p:bg>
    <p:spTree>
      <p:nvGrpSpPr>
        <p:cNvPr id="1" name=""/>
        <p:cNvGrpSpPr/>
        <p:nvPr/>
      </p:nvGrpSpPr>
      <p:grpSpPr>
        <a:xfrm>
          <a:off x="0" y="0"/>
          <a:ext cx="0" cy="0"/>
          <a:chOff x="0" y="0"/>
          <a:chExt cx="0" cy="0"/>
        </a:xfrm>
      </p:grpSpPr>
      <p:sp>
        <p:nvSpPr>
          <p:cNvPr id="13" name="Title 1"/>
          <p:cNvSpPr>
            <a:spLocks noGrp="1"/>
          </p:cNvSpPr>
          <p:nvPr>
            <p:ph type="ctrTitle" hasCustomPrompt="1"/>
          </p:nvPr>
        </p:nvSpPr>
        <p:spPr>
          <a:xfrm>
            <a:off x="415671" y="1662099"/>
            <a:ext cx="11247587" cy="709158"/>
          </a:xfrm>
        </p:spPr>
        <p:txBody>
          <a:bodyPr anchor="b">
            <a:normAutofit/>
          </a:bodyPr>
          <a:lstStyle>
            <a:lvl1pPr algn="l">
              <a:defRPr sz="4000" cap="all" spc="400" baseline="0">
                <a:solidFill>
                  <a:schemeClr val="bg1"/>
                </a:solidFill>
                <a:highlight>
                  <a:srgbClr val="000000"/>
                </a:highlight>
                <a:latin typeface="Univers Next Pro Condensed" panose="020B0906030202020203" pitchFamily="34" charset="0"/>
              </a:defRPr>
            </a:lvl1pPr>
          </a:lstStyle>
          <a:p>
            <a:r>
              <a:rPr lang="en-US" dirty="0"/>
              <a:t> Add headline here</a:t>
            </a:r>
            <a:endParaRPr lang="en-GB" dirty="0"/>
          </a:p>
        </p:txBody>
      </p:sp>
      <p:cxnSp>
        <p:nvCxnSpPr>
          <p:cNvPr id="17" name="Straight Connector 16">
            <a:extLst>
              <a:ext uri="{FF2B5EF4-FFF2-40B4-BE49-F238E27FC236}">
                <a16:creationId xmlns:a16="http://schemas.microsoft.com/office/drawing/2014/main" id="{2AEE0FCB-1120-4045-A506-E38BD7CCECDC}"/>
              </a:ext>
            </a:extLst>
          </p:cNvPr>
          <p:cNvCxnSpPr>
            <a:cxnSpLocks/>
          </p:cNvCxnSpPr>
          <p:nvPr userDrawn="1"/>
        </p:nvCxnSpPr>
        <p:spPr>
          <a:xfrm>
            <a:off x="135778" y="2569639"/>
            <a:ext cx="12056222" cy="0"/>
          </a:xfrm>
          <a:prstGeom prst="line">
            <a:avLst/>
          </a:prstGeom>
          <a:ln w="44450"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sp>
        <p:nvSpPr>
          <p:cNvPr id="20" name="Date Placeholder 3">
            <a:extLst>
              <a:ext uri="{FF2B5EF4-FFF2-40B4-BE49-F238E27FC236}">
                <a16:creationId xmlns:a16="http://schemas.microsoft.com/office/drawing/2014/main" id="{77A8A0B3-3B2A-AB4B-BEE9-941472699038}"/>
              </a:ext>
            </a:extLst>
          </p:cNvPr>
          <p:cNvSpPr>
            <a:spLocks noGrp="1"/>
          </p:cNvSpPr>
          <p:nvPr>
            <p:ph type="dt" sz="half" idx="10"/>
          </p:nvPr>
        </p:nvSpPr>
        <p:spPr>
          <a:xfrm>
            <a:off x="480000" y="5733256"/>
            <a:ext cx="2844800" cy="331932"/>
          </a:xfrm>
        </p:spPr>
        <p:txBody>
          <a:bodyPr/>
          <a:lstStyle>
            <a:lvl1pPr>
              <a:defRPr>
                <a:solidFill>
                  <a:schemeClr val="bg1"/>
                </a:solidFill>
              </a:defRPr>
            </a:lvl1pPr>
          </a:lstStyle>
          <a:p>
            <a:fld id="{994ABF6D-B116-48FA-8A85-4C24104CDDB3}" type="datetimeFigureOut">
              <a:rPr lang="en-GB" smtClean="0"/>
              <a:pPr/>
              <a:t>23/04/2020</a:t>
            </a:fld>
            <a:endParaRPr lang="en-GB" dirty="0"/>
          </a:p>
        </p:txBody>
      </p:sp>
      <p:sp>
        <p:nvSpPr>
          <p:cNvPr id="21" name="Footer Placeholder 4">
            <a:extLst>
              <a:ext uri="{FF2B5EF4-FFF2-40B4-BE49-F238E27FC236}">
                <a16:creationId xmlns:a16="http://schemas.microsoft.com/office/drawing/2014/main" id="{DD09AFA5-DCD0-E340-8D58-CFDEFD3B5C62}"/>
              </a:ext>
            </a:extLst>
          </p:cNvPr>
          <p:cNvSpPr>
            <a:spLocks noGrp="1"/>
          </p:cNvSpPr>
          <p:nvPr>
            <p:ph type="ftr" sz="quarter" idx="11"/>
          </p:nvPr>
        </p:nvSpPr>
        <p:spPr>
          <a:xfrm>
            <a:off x="480000" y="6079572"/>
            <a:ext cx="3190744" cy="301756"/>
          </a:xfrm>
        </p:spPr>
        <p:txBody>
          <a:bodyPr/>
          <a:lstStyle>
            <a:lvl1pPr algn="l">
              <a:defRPr>
                <a:solidFill>
                  <a:schemeClr val="bg1"/>
                </a:solidFill>
              </a:defRPr>
            </a:lvl1pPr>
          </a:lstStyle>
          <a:p>
            <a:endParaRPr lang="en-GB" dirty="0"/>
          </a:p>
        </p:txBody>
      </p:sp>
      <p:sp>
        <p:nvSpPr>
          <p:cNvPr id="22" name="Slide Number Placeholder 5">
            <a:extLst>
              <a:ext uri="{FF2B5EF4-FFF2-40B4-BE49-F238E27FC236}">
                <a16:creationId xmlns:a16="http://schemas.microsoft.com/office/drawing/2014/main" id="{F67DBEDA-B8B3-F145-A1EF-5E27398B2240}"/>
              </a:ext>
            </a:extLst>
          </p:cNvPr>
          <p:cNvSpPr>
            <a:spLocks noGrp="1"/>
          </p:cNvSpPr>
          <p:nvPr>
            <p:ph type="sldNum" sz="quarter" idx="12"/>
          </p:nvPr>
        </p:nvSpPr>
        <p:spPr>
          <a:xfrm>
            <a:off x="480000" y="6381328"/>
            <a:ext cx="2844800" cy="274324"/>
          </a:xfrm>
        </p:spPr>
        <p:txBody>
          <a:bodyPr/>
          <a:lstStyle>
            <a:lvl1pPr>
              <a:defRPr>
                <a:solidFill>
                  <a:schemeClr val="bg1"/>
                </a:solidFill>
              </a:defRPr>
            </a:lvl1pPr>
          </a:lstStyle>
          <a:p>
            <a:pPr algn="l"/>
            <a:fld id="{1099AA68-E695-4F58-BEEE-DDF7D9F5029C}" type="slidenum">
              <a:rPr lang="en-GB" smtClean="0"/>
              <a:pPr algn="l"/>
              <a:t>‹#›</a:t>
            </a:fld>
            <a:endParaRPr lang="en-GB" dirty="0"/>
          </a:p>
        </p:txBody>
      </p:sp>
      <p:sp>
        <p:nvSpPr>
          <p:cNvPr id="11" name="Subtitle 2">
            <a:extLst>
              <a:ext uri="{FF2B5EF4-FFF2-40B4-BE49-F238E27FC236}">
                <a16:creationId xmlns:a16="http://schemas.microsoft.com/office/drawing/2014/main" id="{D17BFA0B-5503-8E47-A9FE-CB36531DBDE0}"/>
              </a:ext>
            </a:extLst>
          </p:cNvPr>
          <p:cNvSpPr>
            <a:spLocks noGrp="1"/>
          </p:cNvSpPr>
          <p:nvPr>
            <p:ph type="subTitle" idx="1" hasCustomPrompt="1"/>
          </p:nvPr>
        </p:nvSpPr>
        <p:spPr>
          <a:xfrm>
            <a:off x="415671" y="2820254"/>
            <a:ext cx="6923913" cy="2737717"/>
          </a:xfrm>
        </p:spPr>
        <p:txBody>
          <a:bodyPr tIns="108000" bIns="72000">
            <a:normAutofit/>
          </a:bodyPr>
          <a:lstStyle>
            <a:lvl1pPr marL="342900" indent="-342900" algn="l">
              <a:buClr>
                <a:schemeClr val="bg1"/>
              </a:buClr>
              <a:buFont typeface="Wingdings" panose="05000000000000000000" pitchFamily="2" charset="2"/>
              <a:buChar char="§"/>
              <a:defRPr sz="3200" baseline="0">
                <a:latin typeface="Arial" panose="020B0604020202020204" pitchFamily="34" charset="0"/>
                <a:cs typeface="Arial" panose="020B0604020202020204" pitchFamily="34" charset="0"/>
              </a:defRPr>
            </a:lvl1pPr>
            <a:lvl2pPr marL="800100" indent="-342900" algn="l">
              <a:buClr>
                <a:schemeClr val="bg1"/>
              </a:buClr>
              <a:buFont typeface="Wingdings" panose="05000000000000000000" pitchFamily="2" charset="2"/>
              <a:buChar char="§"/>
              <a:defRPr sz="2800"/>
            </a:lvl2pPr>
            <a:lvl3pPr marL="1200150" indent="-285750" algn="l">
              <a:buClr>
                <a:schemeClr val="bg1"/>
              </a:buClr>
              <a:buFont typeface="Wingdings" panose="05000000000000000000" pitchFamily="2" charset="2"/>
              <a:buChar char="§"/>
              <a:defRPr sz="2400"/>
            </a:lvl3pPr>
            <a:lvl4pPr marL="1657350" indent="-285750" algn="l">
              <a:buClr>
                <a:schemeClr val="bg1"/>
              </a:buClr>
              <a:buFont typeface="Wingdings" panose="05000000000000000000" pitchFamily="2" charset="2"/>
              <a:buChar char="§"/>
              <a:defRPr sz="2000"/>
            </a:lvl4pPr>
            <a:lvl5pPr marL="2114550" indent="-285750" algn="l">
              <a:buClr>
                <a:schemeClr val="bg1"/>
              </a:buClr>
              <a:buFont typeface="Wingdings" panose="05000000000000000000" pitchFamily="2" charset="2"/>
              <a:buChar char="§"/>
              <a:defRPr sz="20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p:txBody>
      </p:sp>
      <p:sp>
        <p:nvSpPr>
          <p:cNvPr id="14" name="Content Placeholder 2">
            <a:extLst>
              <a:ext uri="{FF2B5EF4-FFF2-40B4-BE49-F238E27FC236}">
                <a16:creationId xmlns:a16="http://schemas.microsoft.com/office/drawing/2014/main" id="{13ED1B41-DD44-7142-8A5C-93153C1A5D9F}"/>
              </a:ext>
            </a:extLst>
          </p:cNvPr>
          <p:cNvSpPr>
            <a:spLocks noGrp="1"/>
          </p:cNvSpPr>
          <p:nvPr>
            <p:ph idx="13" hasCustomPrompt="1"/>
          </p:nvPr>
        </p:nvSpPr>
        <p:spPr>
          <a:xfrm>
            <a:off x="7801200" y="2823629"/>
            <a:ext cx="3862058" cy="2731171"/>
          </a:xfrm>
        </p:spPr>
        <p:txBody>
          <a:bodyPr>
            <a:normAutofit/>
          </a:bodyPr>
          <a:lstStyle>
            <a:lvl1pPr marL="0" indent="0">
              <a:buNone/>
              <a:defRPr sz="2000" b="0" i="0">
                <a:latin typeface="Univers Next Pro Light" panose="020B0403030202020203" pitchFamily="34" charset="77"/>
              </a:defRPr>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dirty="0"/>
              <a:t>Click icon to add image/object</a:t>
            </a:r>
          </a:p>
        </p:txBody>
      </p:sp>
      <p:pic>
        <p:nvPicPr>
          <p:cNvPr id="4" name="Picture 3">
            <a:extLst>
              <a:ext uri="{FF2B5EF4-FFF2-40B4-BE49-F238E27FC236}">
                <a16:creationId xmlns:a16="http://schemas.microsoft.com/office/drawing/2014/main" id="{6D1B97C1-AB14-4742-96FE-65519B3A0CB8}"/>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54942"/>
            <a:ext cx="12192000" cy="1438275"/>
          </a:xfrm>
          <a:prstGeom prst="rect">
            <a:avLst/>
          </a:prstGeom>
        </p:spPr>
      </p:pic>
      <p:pic>
        <p:nvPicPr>
          <p:cNvPr id="3" name="Picture 2" descr="A close up of a logo&#10;&#10;Description automatically generated">
            <a:extLst>
              <a:ext uri="{FF2B5EF4-FFF2-40B4-BE49-F238E27FC236}">
                <a16:creationId xmlns:a16="http://schemas.microsoft.com/office/drawing/2014/main" id="{F45F386D-8288-407E-B1CE-3BBE12F9BF50}"/>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6981824" y="5727268"/>
            <a:ext cx="5210175" cy="1120268"/>
          </a:xfrm>
          <a:prstGeom prst="rect">
            <a:avLst/>
          </a:prstGeom>
        </p:spPr>
      </p:pic>
    </p:spTree>
    <p:extLst>
      <p:ext uri="{BB962C8B-B14F-4D97-AF65-F5344CB8AC3E}">
        <p14:creationId xmlns:p14="http://schemas.microsoft.com/office/powerpoint/2010/main" val="2144965518"/>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userDrawn="1">
  <p:cSld name="Content and object 4">
    <p:spTree>
      <p:nvGrpSpPr>
        <p:cNvPr id="1" name=""/>
        <p:cNvGrpSpPr/>
        <p:nvPr/>
      </p:nvGrpSpPr>
      <p:grpSpPr>
        <a:xfrm>
          <a:off x="0" y="0"/>
          <a:ext cx="0" cy="0"/>
          <a:chOff x="0" y="0"/>
          <a:chExt cx="0" cy="0"/>
        </a:xfrm>
      </p:grpSpPr>
      <p:sp>
        <p:nvSpPr>
          <p:cNvPr id="7" name="Date Placeholder 3"/>
          <p:cNvSpPr>
            <a:spLocks noGrp="1"/>
          </p:cNvSpPr>
          <p:nvPr>
            <p:ph type="dt" sz="half" idx="10"/>
          </p:nvPr>
        </p:nvSpPr>
        <p:spPr>
          <a:xfrm>
            <a:off x="360000" y="5733256"/>
            <a:ext cx="2133600" cy="331932"/>
          </a:xfrm>
        </p:spPr>
        <p:txBody>
          <a:bodyPr/>
          <a:lstStyle/>
          <a:p>
            <a:fld id="{994ABF6D-B116-48FA-8A85-4C24104CDDB3}" type="datetimeFigureOut">
              <a:rPr lang="en-GB" smtClean="0"/>
              <a:t>23/04/2020</a:t>
            </a:fld>
            <a:endParaRPr lang="en-GB" dirty="0"/>
          </a:p>
        </p:txBody>
      </p:sp>
      <p:sp>
        <p:nvSpPr>
          <p:cNvPr id="8" name="Footer Placeholder 4"/>
          <p:cNvSpPr>
            <a:spLocks noGrp="1"/>
          </p:cNvSpPr>
          <p:nvPr>
            <p:ph type="ftr" sz="quarter" idx="11"/>
          </p:nvPr>
        </p:nvSpPr>
        <p:spPr>
          <a:xfrm>
            <a:off x="360000" y="6079572"/>
            <a:ext cx="2393058" cy="301756"/>
          </a:xfrm>
        </p:spPr>
        <p:txBody>
          <a:bodyPr/>
          <a:lstStyle>
            <a:lvl1pPr algn="l">
              <a:defRPr/>
            </a:lvl1pPr>
          </a:lstStyle>
          <a:p>
            <a:endParaRPr lang="en-GB" dirty="0"/>
          </a:p>
        </p:txBody>
      </p:sp>
      <p:sp>
        <p:nvSpPr>
          <p:cNvPr id="9" name="Slide Number Placeholder 5"/>
          <p:cNvSpPr>
            <a:spLocks noGrp="1"/>
          </p:cNvSpPr>
          <p:nvPr>
            <p:ph type="sldNum" sz="quarter" idx="12"/>
          </p:nvPr>
        </p:nvSpPr>
        <p:spPr>
          <a:xfrm>
            <a:off x="360000" y="6381328"/>
            <a:ext cx="2133600" cy="274324"/>
          </a:xfrm>
        </p:spPr>
        <p:txBody>
          <a:bodyPr/>
          <a:lstStyle/>
          <a:p>
            <a:pPr algn="l"/>
            <a:fld id="{1099AA68-E695-4F58-BEEE-DDF7D9F5029C}" type="slidenum">
              <a:rPr lang="en-GB" smtClean="0"/>
              <a:pPr algn="l"/>
              <a:t>‹#›</a:t>
            </a:fld>
            <a:endParaRPr lang="en-GB" dirty="0"/>
          </a:p>
        </p:txBody>
      </p:sp>
      <p:cxnSp>
        <p:nvCxnSpPr>
          <p:cNvPr id="15" name="Straight Connector 14"/>
          <p:cNvCxnSpPr>
            <a:cxnSpLocks/>
          </p:cNvCxnSpPr>
          <p:nvPr userDrawn="1"/>
        </p:nvCxnSpPr>
        <p:spPr>
          <a:xfrm flipV="1">
            <a:off x="16519" y="1391521"/>
            <a:ext cx="12175481" cy="42699"/>
          </a:xfrm>
          <a:prstGeom prst="line">
            <a:avLst/>
          </a:prstGeom>
          <a:ln w="44450" cmpd="sng">
            <a:solidFill>
              <a:srgbClr val="00AEEF"/>
            </a:solidFill>
            <a:prstDash val="lgDash"/>
          </a:ln>
        </p:spPr>
        <p:style>
          <a:lnRef idx="1">
            <a:schemeClr val="accent1"/>
          </a:lnRef>
          <a:fillRef idx="0">
            <a:schemeClr val="accent1"/>
          </a:fillRef>
          <a:effectRef idx="0">
            <a:schemeClr val="accent1"/>
          </a:effectRef>
          <a:fontRef idx="minor">
            <a:schemeClr val="tx1"/>
          </a:fontRef>
        </p:style>
      </p:cxnSp>
      <p:sp>
        <p:nvSpPr>
          <p:cNvPr id="11" name="Title 1">
            <a:extLst>
              <a:ext uri="{FF2B5EF4-FFF2-40B4-BE49-F238E27FC236}">
                <a16:creationId xmlns:a16="http://schemas.microsoft.com/office/drawing/2014/main" id="{1CD61517-2F16-984C-8E89-B0B5FA44E66F}"/>
              </a:ext>
            </a:extLst>
          </p:cNvPr>
          <p:cNvSpPr>
            <a:spLocks noGrp="1"/>
          </p:cNvSpPr>
          <p:nvPr>
            <p:ph type="ctrTitle" hasCustomPrompt="1"/>
          </p:nvPr>
        </p:nvSpPr>
        <p:spPr>
          <a:xfrm>
            <a:off x="360000" y="261444"/>
            <a:ext cx="11247587" cy="877104"/>
          </a:xfrm>
        </p:spPr>
        <p:txBody>
          <a:bodyPr anchor="b">
            <a:normAutofit/>
          </a:bodyPr>
          <a:lstStyle>
            <a:lvl1pPr algn="l">
              <a:defRPr sz="4800" cap="all" spc="400" baseline="0">
                <a:solidFill>
                  <a:schemeClr val="tx1"/>
                </a:solidFill>
                <a:highlight>
                  <a:srgbClr val="00AEEF"/>
                </a:highlight>
                <a:latin typeface="Univers Next Pro Condensed" panose="020B0906030202020203" pitchFamily="34" charset="0"/>
              </a:defRPr>
            </a:lvl1pPr>
          </a:lstStyle>
          <a:p>
            <a:r>
              <a:rPr lang="en-US" dirty="0"/>
              <a:t> add headline here</a:t>
            </a:r>
            <a:endParaRPr lang="en-GB" dirty="0"/>
          </a:p>
        </p:txBody>
      </p:sp>
      <p:sp>
        <p:nvSpPr>
          <p:cNvPr id="12" name="Subtitle 2">
            <a:extLst>
              <a:ext uri="{FF2B5EF4-FFF2-40B4-BE49-F238E27FC236}">
                <a16:creationId xmlns:a16="http://schemas.microsoft.com/office/drawing/2014/main" id="{12A57768-1294-ED41-B676-EB2AF53F3097}"/>
              </a:ext>
            </a:extLst>
          </p:cNvPr>
          <p:cNvSpPr>
            <a:spLocks noGrp="1"/>
          </p:cNvSpPr>
          <p:nvPr>
            <p:ph type="subTitle" idx="1" hasCustomPrompt="1"/>
          </p:nvPr>
        </p:nvSpPr>
        <p:spPr>
          <a:xfrm>
            <a:off x="433137" y="1735976"/>
            <a:ext cx="6394383" cy="3722957"/>
          </a:xfrm>
          <a:solidFill>
            <a:srgbClr val="00AEEF">
              <a:alpha val="25000"/>
            </a:srgbClr>
          </a:solidFill>
        </p:spPr>
        <p:txBody>
          <a:bodyPr lIns="180000" tIns="180000" bIns="72000">
            <a:normAutofit/>
          </a:bodyPr>
          <a:lstStyle>
            <a:lvl1pPr marL="342900" indent="-342900" algn="l">
              <a:buClr>
                <a:srgbClr val="00AEEF"/>
              </a:buClr>
              <a:buFont typeface="Wingdings" panose="05000000000000000000" pitchFamily="2" charset="2"/>
              <a:buChar char="§"/>
              <a:defRPr sz="3200" baseline="0">
                <a:latin typeface="Arial" panose="020B0604020202020204" pitchFamily="34" charset="0"/>
                <a:cs typeface="Arial" panose="020B0604020202020204" pitchFamily="34" charset="0"/>
              </a:defRPr>
            </a:lvl1pPr>
            <a:lvl2pPr marL="800100" indent="-342900" algn="l">
              <a:buClr>
                <a:srgbClr val="999999"/>
              </a:buClr>
              <a:buFont typeface="Wingdings" panose="05000000000000000000" pitchFamily="2" charset="2"/>
              <a:buChar char="§"/>
              <a:defRPr sz="2800"/>
            </a:lvl2pPr>
            <a:lvl3pPr marL="1200150" indent="-285750" algn="l">
              <a:buClr>
                <a:srgbClr val="00AEEF"/>
              </a:buClr>
              <a:buFont typeface="Wingdings" panose="05000000000000000000" pitchFamily="2" charset="2"/>
              <a:buChar char="§"/>
              <a:defRPr sz="2400"/>
            </a:lvl3pPr>
            <a:lvl4pPr marL="1657350" indent="-285750" algn="l">
              <a:buClr>
                <a:srgbClr val="999999"/>
              </a:buClr>
              <a:buFont typeface="Wingdings" panose="05000000000000000000" pitchFamily="2" charset="2"/>
              <a:buChar char="§"/>
              <a:defRPr sz="2000"/>
            </a:lvl4pPr>
            <a:lvl5pPr marL="2114550" indent="-285750" algn="l">
              <a:buClr>
                <a:srgbClr val="00AEEF"/>
              </a:buClr>
              <a:buFont typeface="Wingdings" panose="05000000000000000000" pitchFamily="2" charset="2"/>
              <a:buChar char="§"/>
              <a:defRPr sz="20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p:txBody>
      </p:sp>
      <p:sp>
        <p:nvSpPr>
          <p:cNvPr id="18" name="Content Placeholder 2">
            <a:extLst>
              <a:ext uri="{FF2B5EF4-FFF2-40B4-BE49-F238E27FC236}">
                <a16:creationId xmlns:a16="http://schemas.microsoft.com/office/drawing/2014/main" id="{A6BACA24-784C-1A4C-8859-F1C34A74BBE5}"/>
              </a:ext>
            </a:extLst>
          </p:cNvPr>
          <p:cNvSpPr>
            <a:spLocks noGrp="1"/>
          </p:cNvSpPr>
          <p:nvPr>
            <p:ph idx="13" hasCustomPrompt="1"/>
          </p:nvPr>
        </p:nvSpPr>
        <p:spPr>
          <a:xfrm>
            <a:off x="7200000" y="1735977"/>
            <a:ext cx="4360250" cy="3722956"/>
          </a:xfrm>
        </p:spPr>
        <p:txBody>
          <a:bodyPr>
            <a:normAutofit/>
          </a:bodyPr>
          <a:lstStyle>
            <a:lvl1pPr marL="0" indent="0">
              <a:buNone/>
              <a:defRPr sz="2000" b="0" i="0">
                <a:latin typeface="Univers Next Pro Light" panose="020B0403030202020203" pitchFamily="34" charset="77"/>
              </a:defRPr>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dirty="0"/>
              <a:t>Click icon to add image/object</a:t>
            </a:r>
          </a:p>
        </p:txBody>
      </p:sp>
      <p:pic>
        <p:nvPicPr>
          <p:cNvPr id="3" name="Picture 2" descr="A picture containing drawing&#10;&#10;Description automatically generated">
            <a:extLst>
              <a:ext uri="{FF2B5EF4-FFF2-40B4-BE49-F238E27FC236}">
                <a16:creationId xmlns:a16="http://schemas.microsoft.com/office/drawing/2014/main" id="{8BA8DB4F-C264-4B1F-986F-5F6D4B936455}"/>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934200" y="5727492"/>
            <a:ext cx="5257800" cy="1130508"/>
          </a:xfrm>
          <a:prstGeom prst="rect">
            <a:avLst/>
          </a:prstGeom>
        </p:spPr>
      </p:pic>
    </p:spTree>
    <p:extLst>
      <p:ext uri="{BB962C8B-B14F-4D97-AF65-F5344CB8AC3E}">
        <p14:creationId xmlns:p14="http://schemas.microsoft.com/office/powerpoint/2010/main" val="396741444"/>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preserve="1" userDrawn="1">
  <p:cSld name="Content and object 5">
    <p:spTree>
      <p:nvGrpSpPr>
        <p:cNvPr id="1" name=""/>
        <p:cNvGrpSpPr/>
        <p:nvPr/>
      </p:nvGrpSpPr>
      <p:grpSpPr>
        <a:xfrm>
          <a:off x="0" y="0"/>
          <a:ext cx="0" cy="0"/>
          <a:chOff x="0" y="0"/>
          <a:chExt cx="0" cy="0"/>
        </a:xfrm>
      </p:grpSpPr>
      <p:sp>
        <p:nvSpPr>
          <p:cNvPr id="7" name="Date Placeholder 3"/>
          <p:cNvSpPr>
            <a:spLocks noGrp="1"/>
          </p:cNvSpPr>
          <p:nvPr>
            <p:ph type="dt" sz="half" idx="10"/>
          </p:nvPr>
        </p:nvSpPr>
        <p:spPr>
          <a:xfrm>
            <a:off x="360000" y="5733256"/>
            <a:ext cx="2133600" cy="331932"/>
          </a:xfrm>
        </p:spPr>
        <p:txBody>
          <a:bodyPr/>
          <a:lstStyle/>
          <a:p>
            <a:fld id="{994ABF6D-B116-48FA-8A85-4C24104CDDB3}" type="datetimeFigureOut">
              <a:rPr lang="en-GB" smtClean="0"/>
              <a:t>23/04/2020</a:t>
            </a:fld>
            <a:endParaRPr lang="en-GB" dirty="0"/>
          </a:p>
        </p:txBody>
      </p:sp>
      <p:sp>
        <p:nvSpPr>
          <p:cNvPr id="8" name="Footer Placeholder 4"/>
          <p:cNvSpPr>
            <a:spLocks noGrp="1"/>
          </p:cNvSpPr>
          <p:nvPr>
            <p:ph type="ftr" sz="quarter" idx="11"/>
          </p:nvPr>
        </p:nvSpPr>
        <p:spPr>
          <a:xfrm>
            <a:off x="360000" y="6079572"/>
            <a:ext cx="2393058" cy="301756"/>
          </a:xfrm>
        </p:spPr>
        <p:txBody>
          <a:bodyPr/>
          <a:lstStyle>
            <a:lvl1pPr algn="l">
              <a:defRPr/>
            </a:lvl1pPr>
          </a:lstStyle>
          <a:p>
            <a:endParaRPr lang="en-GB" dirty="0"/>
          </a:p>
        </p:txBody>
      </p:sp>
      <p:sp>
        <p:nvSpPr>
          <p:cNvPr id="9" name="Slide Number Placeholder 5"/>
          <p:cNvSpPr>
            <a:spLocks noGrp="1"/>
          </p:cNvSpPr>
          <p:nvPr>
            <p:ph type="sldNum" sz="quarter" idx="12"/>
          </p:nvPr>
        </p:nvSpPr>
        <p:spPr>
          <a:xfrm>
            <a:off x="360000" y="6381328"/>
            <a:ext cx="2133600" cy="274324"/>
          </a:xfrm>
        </p:spPr>
        <p:txBody>
          <a:bodyPr/>
          <a:lstStyle/>
          <a:p>
            <a:pPr algn="l"/>
            <a:fld id="{1099AA68-E695-4F58-BEEE-DDF7D9F5029C}" type="slidenum">
              <a:rPr lang="en-GB" smtClean="0"/>
              <a:pPr algn="l"/>
              <a:t>‹#›</a:t>
            </a:fld>
            <a:endParaRPr lang="en-GB" dirty="0"/>
          </a:p>
        </p:txBody>
      </p:sp>
      <p:sp>
        <p:nvSpPr>
          <p:cNvPr id="14" name="Title 1"/>
          <p:cNvSpPr>
            <a:spLocks noGrp="1"/>
          </p:cNvSpPr>
          <p:nvPr>
            <p:ph type="ctrTitle" hasCustomPrompt="1"/>
          </p:nvPr>
        </p:nvSpPr>
        <p:spPr>
          <a:xfrm>
            <a:off x="360000" y="261444"/>
            <a:ext cx="11247587" cy="877104"/>
          </a:xfrm>
        </p:spPr>
        <p:txBody>
          <a:bodyPr anchor="b">
            <a:normAutofit/>
          </a:bodyPr>
          <a:lstStyle>
            <a:lvl1pPr algn="l">
              <a:defRPr sz="4800" cap="all" spc="400" baseline="0">
                <a:solidFill>
                  <a:schemeClr val="tx1"/>
                </a:solidFill>
                <a:highlight>
                  <a:srgbClr val="00AEEF"/>
                </a:highlight>
                <a:latin typeface="Univers Next Pro Condensed" panose="020B0906030202020203" pitchFamily="34" charset="0"/>
              </a:defRPr>
            </a:lvl1pPr>
          </a:lstStyle>
          <a:p>
            <a:r>
              <a:rPr lang="en-US" dirty="0"/>
              <a:t> add headline here</a:t>
            </a:r>
            <a:endParaRPr lang="en-GB" dirty="0"/>
          </a:p>
        </p:txBody>
      </p:sp>
      <p:sp>
        <p:nvSpPr>
          <p:cNvPr id="16" name="Subtitle 2">
            <a:extLst>
              <a:ext uri="{FF2B5EF4-FFF2-40B4-BE49-F238E27FC236}">
                <a16:creationId xmlns:a16="http://schemas.microsoft.com/office/drawing/2014/main" id="{A024272C-EC56-4A4C-B423-A2B8BF118552}"/>
              </a:ext>
            </a:extLst>
          </p:cNvPr>
          <p:cNvSpPr>
            <a:spLocks noGrp="1"/>
          </p:cNvSpPr>
          <p:nvPr>
            <p:ph type="subTitle" idx="1" hasCustomPrompt="1"/>
          </p:nvPr>
        </p:nvSpPr>
        <p:spPr>
          <a:xfrm>
            <a:off x="433137" y="1735976"/>
            <a:ext cx="6394383" cy="3722957"/>
          </a:xfrm>
          <a:solidFill>
            <a:srgbClr val="CCCCCC"/>
          </a:solidFill>
        </p:spPr>
        <p:txBody>
          <a:bodyPr lIns="180000" tIns="180000" bIns="72000">
            <a:normAutofit/>
          </a:bodyPr>
          <a:lstStyle>
            <a:lvl1pPr marL="342900" indent="-342900" algn="l">
              <a:buClr>
                <a:srgbClr val="00AEEF"/>
              </a:buClr>
              <a:buFont typeface="Wingdings" panose="05000000000000000000" pitchFamily="2" charset="2"/>
              <a:buChar char="§"/>
              <a:defRPr sz="3200" baseline="0">
                <a:latin typeface="Arial" panose="020B0604020202020204" pitchFamily="34" charset="0"/>
                <a:cs typeface="Arial" panose="020B0604020202020204" pitchFamily="34" charset="0"/>
              </a:defRPr>
            </a:lvl1pPr>
            <a:lvl2pPr marL="800100" indent="-342900" algn="l">
              <a:buClr>
                <a:srgbClr val="999999"/>
              </a:buClr>
              <a:buFont typeface="Wingdings" panose="05000000000000000000" pitchFamily="2" charset="2"/>
              <a:buChar char="§"/>
              <a:defRPr sz="2800"/>
            </a:lvl2pPr>
            <a:lvl3pPr marL="1200150" indent="-285750" algn="l">
              <a:buClr>
                <a:srgbClr val="00AEEF"/>
              </a:buClr>
              <a:buFont typeface="Wingdings" panose="05000000000000000000" pitchFamily="2" charset="2"/>
              <a:buChar char="§"/>
              <a:defRPr sz="2400"/>
            </a:lvl3pPr>
            <a:lvl4pPr marL="1657350" indent="-285750" algn="l">
              <a:buClr>
                <a:srgbClr val="999999"/>
              </a:buClr>
              <a:buFont typeface="Wingdings" panose="05000000000000000000" pitchFamily="2" charset="2"/>
              <a:buChar char="§"/>
              <a:defRPr sz="2000"/>
            </a:lvl4pPr>
            <a:lvl5pPr marL="2114550" indent="-285750" algn="l">
              <a:buClr>
                <a:srgbClr val="00AEEF"/>
              </a:buClr>
              <a:buFont typeface="Wingdings" panose="05000000000000000000" pitchFamily="2" charset="2"/>
              <a:buChar char="§"/>
              <a:defRPr sz="20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p:txBody>
      </p:sp>
      <p:cxnSp>
        <p:nvCxnSpPr>
          <p:cNvPr id="18" name="Straight Connector 17">
            <a:extLst>
              <a:ext uri="{FF2B5EF4-FFF2-40B4-BE49-F238E27FC236}">
                <a16:creationId xmlns:a16="http://schemas.microsoft.com/office/drawing/2014/main" id="{72D28273-AF60-CD41-B3AA-ED55184D2690}"/>
              </a:ext>
            </a:extLst>
          </p:cNvPr>
          <p:cNvCxnSpPr>
            <a:cxnSpLocks/>
          </p:cNvCxnSpPr>
          <p:nvPr userDrawn="1"/>
        </p:nvCxnSpPr>
        <p:spPr>
          <a:xfrm flipV="1">
            <a:off x="16519" y="1391521"/>
            <a:ext cx="12175481" cy="42699"/>
          </a:xfrm>
          <a:prstGeom prst="line">
            <a:avLst/>
          </a:prstGeom>
          <a:ln w="44450" cmpd="sng">
            <a:solidFill>
              <a:srgbClr val="00AEEF"/>
            </a:solidFill>
            <a:prstDash val="lgDash"/>
          </a:ln>
        </p:spPr>
        <p:style>
          <a:lnRef idx="1">
            <a:schemeClr val="accent1"/>
          </a:lnRef>
          <a:fillRef idx="0">
            <a:schemeClr val="accent1"/>
          </a:fillRef>
          <a:effectRef idx="0">
            <a:schemeClr val="accent1"/>
          </a:effectRef>
          <a:fontRef idx="minor">
            <a:schemeClr val="tx1"/>
          </a:fontRef>
        </p:style>
      </p:cxnSp>
      <p:sp>
        <p:nvSpPr>
          <p:cNvPr id="11" name="Content Placeholder 2">
            <a:extLst>
              <a:ext uri="{FF2B5EF4-FFF2-40B4-BE49-F238E27FC236}">
                <a16:creationId xmlns:a16="http://schemas.microsoft.com/office/drawing/2014/main" id="{6804FE9B-D434-974C-B364-3E83BD606216}"/>
              </a:ext>
            </a:extLst>
          </p:cNvPr>
          <p:cNvSpPr>
            <a:spLocks noGrp="1"/>
          </p:cNvSpPr>
          <p:nvPr>
            <p:ph idx="13" hasCustomPrompt="1"/>
          </p:nvPr>
        </p:nvSpPr>
        <p:spPr>
          <a:xfrm>
            <a:off x="7200000" y="1735977"/>
            <a:ext cx="4360250" cy="3722956"/>
          </a:xfrm>
        </p:spPr>
        <p:txBody>
          <a:bodyPr>
            <a:normAutofit/>
          </a:bodyPr>
          <a:lstStyle>
            <a:lvl1pPr marL="0" indent="0">
              <a:buNone/>
              <a:defRPr sz="2000" b="0" i="0">
                <a:latin typeface="Univers Next Pro Light" panose="020B0403030202020203" pitchFamily="34" charset="77"/>
              </a:defRPr>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dirty="0"/>
              <a:t>Click icon to add image/object</a:t>
            </a:r>
          </a:p>
        </p:txBody>
      </p:sp>
      <p:pic>
        <p:nvPicPr>
          <p:cNvPr id="5" name="Picture 4" descr="A picture containing drawing&#10;&#10;Description automatically generated">
            <a:extLst>
              <a:ext uri="{FF2B5EF4-FFF2-40B4-BE49-F238E27FC236}">
                <a16:creationId xmlns:a16="http://schemas.microsoft.com/office/drawing/2014/main" id="{BC3FE530-A857-447C-BEE6-6FB7B2380107}"/>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895640" y="5733256"/>
            <a:ext cx="5296360" cy="1138799"/>
          </a:xfrm>
          <a:prstGeom prst="rect">
            <a:avLst/>
          </a:prstGeom>
        </p:spPr>
      </p:pic>
    </p:spTree>
    <p:extLst>
      <p:ext uri="{BB962C8B-B14F-4D97-AF65-F5344CB8AC3E}">
        <p14:creationId xmlns:p14="http://schemas.microsoft.com/office/powerpoint/2010/main" val="1330751097"/>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userDrawn="1">
  <p:cSld name="Content and object 6">
    <p:spTree>
      <p:nvGrpSpPr>
        <p:cNvPr id="1" name=""/>
        <p:cNvGrpSpPr/>
        <p:nvPr/>
      </p:nvGrpSpPr>
      <p:grpSpPr>
        <a:xfrm>
          <a:off x="0" y="0"/>
          <a:ext cx="0" cy="0"/>
          <a:chOff x="0" y="0"/>
          <a:chExt cx="0" cy="0"/>
        </a:xfrm>
      </p:grpSpPr>
      <p:sp>
        <p:nvSpPr>
          <p:cNvPr id="4" name="Date Placeholder 3"/>
          <p:cNvSpPr>
            <a:spLocks noGrp="1"/>
          </p:cNvSpPr>
          <p:nvPr>
            <p:ph type="dt" sz="half" idx="10"/>
          </p:nvPr>
        </p:nvSpPr>
        <p:spPr>
          <a:xfrm>
            <a:off x="480000" y="5733256"/>
            <a:ext cx="2844800" cy="331932"/>
          </a:xfrm>
        </p:spPr>
        <p:txBody>
          <a:bodyPr/>
          <a:lstStyle/>
          <a:p>
            <a:fld id="{994ABF6D-B116-48FA-8A85-4C24104CDDB3}" type="datetimeFigureOut">
              <a:rPr lang="en-GB" smtClean="0"/>
              <a:t>23/04/2020</a:t>
            </a:fld>
            <a:endParaRPr lang="en-GB" dirty="0"/>
          </a:p>
        </p:txBody>
      </p:sp>
      <p:sp>
        <p:nvSpPr>
          <p:cNvPr id="5" name="Footer Placeholder 4"/>
          <p:cNvSpPr>
            <a:spLocks noGrp="1"/>
          </p:cNvSpPr>
          <p:nvPr>
            <p:ph type="ftr" sz="quarter" idx="11"/>
          </p:nvPr>
        </p:nvSpPr>
        <p:spPr>
          <a:xfrm>
            <a:off x="480000" y="6079572"/>
            <a:ext cx="3190744" cy="301756"/>
          </a:xfrm>
        </p:spPr>
        <p:txBody>
          <a:bodyPr/>
          <a:lstStyle>
            <a:lvl1pPr algn="l">
              <a:defRPr/>
            </a:lvl1pPr>
          </a:lstStyle>
          <a:p>
            <a:endParaRPr lang="en-GB" dirty="0"/>
          </a:p>
        </p:txBody>
      </p:sp>
      <p:sp>
        <p:nvSpPr>
          <p:cNvPr id="6" name="Slide Number Placeholder 5"/>
          <p:cNvSpPr>
            <a:spLocks noGrp="1"/>
          </p:cNvSpPr>
          <p:nvPr>
            <p:ph type="sldNum" sz="quarter" idx="12"/>
          </p:nvPr>
        </p:nvSpPr>
        <p:spPr>
          <a:xfrm>
            <a:off x="480000" y="6381328"/>
            <a:ext cx="2844800" cy="274324"/>
          </a:xfrm>
        </p:spPr>
        <p:txBody>
          <a:bodyPr/>
          <a:lstStyle/>
          <a:p>
            <a:pPr algn="l"/>
            <a:fld id="{1099AA68-E695-4F58-BEEE-DDF7D9F5029C}" type="slidenum">
              <a:rPr lang="en-GB" smtClean="0"/>
              <a:pPr algn="l"/>
              <a:t>‹#›</a:t>
            </a:fld>
            <a:endParaRPr lang="en-GB" dirty="0"/>
          </a:p>
        </p:txBody>
      </p:sp>
      <p:cxnSp>
        <p:nvCxnSpPr>
          <p:cNvPr id="14" name="Straight Connector 13"/>
          <p:cNvCxnSpPr>
            <a:cxnSpLocks/>
          </p:cNvCxnSpPr>
          <p:nvPr userDrawn="1"/>
        </p:nvCxnSpPr>
        <p:spPr>
          <a:xfrm>
            <a:off x="135778" y="2569639"/>
            <a:ext cx="12056222" cy="0"/>
          </a:xfrm>
          <a:prstGeom prst="line">
            <a:avLst/>
          </a:prstGeom>
          <a:ln w="44450" cmpd="sng">
            <a:solidFill>
              <a:srgbClr val="00AEEF"/>
            </a:solidFill>
            <a:prstDash val="lgDash"/>
          </a:ln>
        </p:spPr>
        <p:style>
          <a:lnRef idx="1">
            <a:schemeClr val="accent1"/>
          </a:lnRef>
          <a:fillRef idx="0">
            <a:schemeClr val="accent1"/>
          </a:fillRef>
          <a:effectRef idx="0">
            <a:schemeClr val="accent1"/>
          </a:effectRef>
          <a:fontRef idx="minor">
            <a:schemeClr val="tx1"/>
          </a:fontRef>
        </p:style>
      </p:cxnSp>
      <p:sp>
        <p:nvSpPr>
          <p:cNvPr id="16" name="Title 1">
            <a:extLst>
              <a:ext uri="{FF2B5EF4-FFF2-40B4-BE49-F238E27FC236}">
                <a16:creationId xmlns:a16="http://schemas.microsoft.com/office/drawing/2014/main" id="{46ABFD98-52CF-094B-BA09-820BA0535FA9}"/>
              </a:ext>
            </a:extLst>
          </p:cNvPr>
          <p:cNvSpPr>
            <a:spLocks noGrp="1"/>
          </p:cNvSpPr>
          <p:nvPr>
            <p:ph type="ctrTitle" hasCustomPrompt="1"/>
          </p:nvPr>
        </p:nvSpPr>
        <p:spPr>
          <a:xfrm>
            <a:off x="415671" y="1647243"/>
            <a:ext cx="11247587" cy="709158"/>
          </a:xfrm>
        </p:spPr>
        <p:txBody>
          <a:bodyPr anchor="b">
            <a:normAutofit/>
          </a:bodyPr>
          <a:lstStyle>
            <a:lvl1pPr algn="l">
              <a:defRPr sz="4000" cap="all" spc="400" baseline="0">
                <a:solidFill>
                  <a:schemeClr val="tx1"/>
                </a:solidFill>
                <a:highlight>
                  <a:srgbClr val="00AEEF"/>
                </a:highlight>
                <a:latin typeface="Univers Next Pro Condensed" panose="020B0906030202020203" pitchFamily="34" charset="0"/>
              </a:defRPr>
            </a:lvl1pPr>
          </a:lstStyle>
          <a:p>
            <a:r>
              <a:rPr lang="en-US" dirty="0"/>
              <a:t> Add headline here</a:t>
            </a:r>
            <a:endParaRPr lang="en-GB" dirty="0"/>
          </a:p>
        </p:txBody>
      </p:sp>
      <p:sp>
        <p:nvSpPr>
          <p:cNvPr id="20" name="Subtitle 2">
            <a:extLst>
              <a:ext uri="{FF2B5EF4-FFF2-40B4-BE49-F238E27FC236}">
                <a16:creationId xmlns:a16="http://schemas.microsoft.com/office/drawing/2014/main" id="{679108B7-D853-2849-B3D0-121B7B3A719E}"/>
              </a:ext>
            </a:extLst>
          </p:cNvPr>
          <p:cNvSpPr>
            <a:spLocks noGrp="1"/>
          </p:cNvSpPr>
          <p:nvPr>
            <p:ph type="subTitle" idx="1" hasCustomPrompt="1"/>
          </p:nvPr>
        </p:nvSpPr>
        <p:spPr>
          <a:xfrm>
            <a:off x="414000" y="2818800"/>
            <a:ext cx="6864624" cy="2736000"/>
          </a:xfrm>
        </p:spPr>
        <p:txBody>
          <a:bodyPr tIns="108000" bIns="72000">
            <a:normAutofit/>
          </a:bodyPr>
          <a:lstStyle>
            <a:lvl1pPr marL="342900" indent="-342900" algn="l">
              <a:buClr>
                <a:srgbClr val="00AEEF"/>
              </a:buClr>
              <a:buFont typeface="Wingdings" panose="05000000000000000000" pitchFamily="2" charset="2"/>
              <a:buChar char="§"/>
              <a:defRPr sz="3200" baseline="0">
                <a:latin typeface="Arial" panose="020B0604020202020204" pitchFamily="34" charset="0"/>
                <a:cs typeface="Arial" panose="020B0604020202020204" pitchFamily="34" charset="0"/>
              </a:defRPr>
            </a:lvl1pPr>
            <a:lvl2pPr marL="800100" indent="-342900" algn="l">
              <a:buClr>
                <a:srgbClr val="999999"/>
              </a:buClr>
              <a:buFont typeface="Wingdings" panose="05000000000000000000" pitchFamily="2" charset="2"/>
              <a:buChar char="§"/>
              <a:defRPr sz="2800"/>
            </a:lvl2pPr>
            <a:lvl3pPr marL="1200150" indent="-285750" algn="l">
              <a:buClr>
                <a:srgbClr val="00AEEF"/>
              </a:buClr>
              <a:buFont typeface="Wingdings" panose="05000000000000000000" pitchFamily="2" charset="2"/>
              <a:buChar char="§"/>
              <a:defRPr sz="2400"/>
            </a:lvl3pPr>
            <a:lvl4pPr marL="1657350" indent="-285750" algn="l">
              <a:buClr>
                <a:srgbClr val="999999"/>
              </a:buClr>
              <a:buFont typeface="Wingdings" panose="05000000000000000000" pitchFamily="2" charset="2"/>
              <a:buChar char="§"/>
              <a:defRPr sz="2000"/>
            </a:lvl4pPr>
            <a:lvl5pPr marL="2114550" indent="-285750" algn="l">
              <a:buClr>
                <a:srgbClr val="00AEEF"/>
              </a:buClr>
              <a:buFont typeface="Wingdings" panose="05000000000000000000" pitchFamily="2" charset="2"/>
              <a:buChar char="§"/>
              <a:defRPr sz="20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p:txBody>
      </p:sp>
      <p:sp>
        <p:nvSpPr>
          <p:cNvPr id="11" name="Content Placeholder 2">
            <a:extLst>
              <a:ext uri="{FF2B5EF4-FFF2-40B4-BE49-F238E27FC236}">
                <a16:creationId xmlns:a16="http://schemas.microsoft.com/office/drawing/2014/main" id="{E80093D9-C974-5B40-A10E-AD59481BB19C}"/>
              </a:ext>
            </a:extLst>
          </p:cNvPr>
          <p:cNvSpPr>
            <a:spLocks noGrp="1"/>
          </p:cNvSpPr>
          <p:nvPr>
            <p:ph idx="13" hasCustomPrompt="1"/>
          </p:nvPr>
        </p:nvSpPr>
        <p:spPr>
          <a:xfrm>
            <a:off x="7801200" y="2823629"/>
            <a:ext cx="3862058" cy="2731171"/>
          </a:xfrm>
        </p:spPr>
        <p:txBody>
          <a:bodyPr>
            <a:normAutofit/>
          </a:bodyPr>
          <a:lstStyle>
            <a:lvl1pPr marL="0" indent="0">
              <a:buNone/>
              <a:defRPr sz="2000" b="0" i="0">
                <a:latin typeface="Univers Next Pro Light" panose="020B0403030202020203" pitchFamily="34" charset="77"/>
              </a:defRPr>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dirty="0"/>
              <a:t>Click icon to add image/object</a:t>
            </a:r>
          </a:p>
        </p:txBody>
      </p:sp>
      <p:pic>
        <p:nvPicPr>
          <p:cNvPr id="3" name="Picture 2">
            <a:extLst>
              <a:ext uri="{FF2B5EF4-FFF2-40B4-BE49-F238E27FC236}">
                <a16:creationId xmlns:a16="http://schemas.microsoft.com/office/drawing/2014/main" id="{285B86AF-CAE4-4983-A56F-0CE764AA262C}"/>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4270"/>
            <a:ext cx="12192000" cy="1438275"/>
          </a:xfrm>
          <a:prstGeom prst="rect">
            <a:avLst/>
          </a:prstGeom>
        </p:spPr>
      </p:pic>
      <p:pic>
        <p:nvPicPr>
          <p:cNvPr id="7" name="Picture 6" descr="A picture containing drawing&#10;&#10;Description automatically generated">
            <a:extLst>
              <a:ext uri="{FF2B5EF4-FFF2-40B4-BE49-F238E27FC236}">
                <a16:creationId xmlns:a16="http://schemas.microsoft.com/office/drawing/2014/main" id="{4C80FCF5-BB25-439C-A67F-0A3022EA188B}"/>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6962774" y="5747691"/>
            <a:ext cx="5229225" cy="1124364"/>
          </a:xfrm>
          <a:prstGeom prst="rect">
            <a:avLst/>
          </a:prstGeom>
        </p:spPr>
      </p:pic>
    </p:spTree>
    <p:extLst>
      <p:ext uri="{BB962C8B-B14F-4D97-AF65-F5344CB8AC3E}">
        <p14:creationId xmlns:p14="http://schemas.microsoft.com/office/powerpoint/2010/main" val="539424502"/>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preserve="1" userDrawn="1">
  <p:cSld name="Content andf object 7">
    <p:bg>
      <p:bgPr>
        <a:solidFill>
          <a:srgbClr val="00AEEF"/>
        </a:solidFill>
        <a:effectLst/>
      </p:bgPr>
    </p:bg>
    <p:spTree>
      <p:nvGrpSpPr>
        <p:cNvPr id="1" name=""/>
        <p:cNvGrpSpPr/>
        <p:nvPr/>
      </p:nvGrpSpPr>
      <p:grpSpPr>
        <a:xfrm>
          <a:off x="0" y="0"/>
          <a:ext cx="0" cy="0"/>
          <a:chOff x="0" y="0"/>
          <a:chExt cx="0" cy="0"/>
        </a:xfrm>
      </p:grpSpPr>
      <p:sp>
        <p:nvSpPr>
          <p:cNvPr id="18" name="Date Placeholder 3">
            <a:extLst>
              <a:ext uri="{FF2B5EF4-FFF2-40B4-BE49-F238E27FC236}">
                <a16:creationId xmlns:a16="http://schemas.microsoft.com/office/drawing/2014/main" id="{B485FB32-7577-A147-BB4B-6D806D53DF3C}"/>
              </a:ext>
            </a:extLst>
          </p:cNvPr>
          <p:cNvSpPr>
            <a:spLocks noGrp="1"/>
          </p:cNvSpPr>
          <p:nvPr>
            <p:ph type="dt" sz="half" idx="10"/>
          </p:nvPr>
        </p:nvSpPr>
        <p:spPr>
          <a:xfrm>
            <a:off x="480000" y="5733256"/>
            <a:ext cx="2844800" cy="331932"/>
          </a:xfrm>
        </p:spPr>
        <p:txBody>
          <a:bodyPr/>
          <a:lstStyle>
            <a:lvl1pPr>
              <a:defRPr>
                <a:solidFill>
                  <a:schemeClr val="bg1"/>
                </a:solidFill>
              </a:defRPr>
            </a:lvl1pPr>
          </a:lstStyle>
          <a:p>
            <a:fld id="{994ABF6D-B116-48FA-8A85-4C24104CDDB3}" type="datetimeFigureOut">
              <a:rPr lang="en-GB" smtClean="0"/>
              <a:pPr/>
              <a:t>23/04/2020</a:t>
            </a:fld>
            <a:endParaRPr lang="en-GB" dirty="0"/>
          </a:p>
        </p:txBody>
      </p:sp>
      <p:sp>
        <p:nvSpPr>
          <p:cNvPr id="19" name="Footer Placeholder 4">
            <a:extLst>
              <a:ext uri="{FF2B5EF4-FFF2-40B4-BE49-F238E27FC236}">
                <a16:creationId xmlns:a16="http://schemas.microsoft.com/office/drawing/2014/main" id="{F80C1448-6D5C-D548-83B1-64417ADD64CE}"/>
              </a:ext>
            </a:extLst>
          </p:cNvPr>
          <p:cNvSpPr>
            <a:spLocks noGrp="1"/>
          </p:cNvSpPr>
          <p:nvPr>
            <p:ph type="ftr" sz="quarter" idx="11"/>
          </p:nvPr>
        </p:nvSpPr>
        <p:spPr>
          <a:xfrm>
            <a:off x="480000" y="6079572"/>
            <a:ext cx="3190744" cy="301756"/>
          </a:xfrm>
        </p:spPr>
        <p:txBody>
          <a:bodyPr/>
          <a:lstStyle>
            <a:lvl1pPr algn="l">
              <a:defRPr>
                <a:solidFill>
                  <a:schemeClr val="bg1"/>
                </a:solidFill>
              </a:defRPr>
            </a:lvl1pPr>
          </a:lstStyle>
          <a:p>
            <a:endParaRPr lang="en-GB" dirty="0"/>
          </a:p>
        </p:txBody>
      </p:sp>
      <p:sp>
        <p:nvSpPr>
          <p:cNvPr id="20" name="Slide Number Placeholder 5">
            <a:extLst>
              <a:ext uri="{FF2B5EF4-FFF2-40B4-BE49-F238E27FC236}">
                <a16:creationId xmlns:a16="http://schemas.microsoft.com/office/drawing/2014/main" id="{C82639CE-23BC-4D41-9E2A-BB319EB57FBE}"/>
              </a:ext>
            </a:extLst>
          </p:cNvPr>
          <p:cNvSpPr>
            <a:spLocks noGrp="1"/>
          </p:cNvSpPr>
          <p:nvPr>
            <p:ph type="sldNum" sz="quarter" idx="12"/>
          </p:nvPr>
        </p:nvSpPr>
        <p:spPr>
          <a:xfrm>
            <a:off x="480000" y="6381328"/>
            <a:ext cx="2844800" cy="274324"/>
          </a:xfrm>
        </p:spPr>
        <p:txBody>
          <a:bodyPr/>
          <a:lstStyle>
            <a:lvl1pPr>
              <a:defRPr>
                <a:solidFill>
                  <a:schemeClr val="bg1"/>
                </a:solidFill>
              </a:defRPr>
            </a:lvl1pPr>
          </a:lstStyle>
          <a:p>
            <a:pPr algn="l"/>
            <a:fld id="{1099AA68-E695-4F58-BEEE-DDF7D9F5029C}" type="slidenum">
              <a:rPr lang="en-GB" smtClean="0"/>
              <a:pPr algn="l"/>
              <a:t>‹#›</a:t>
            </a:fld>
            <a:endParaRPr lang="en-GB" dirty="0"/>
          </a:p>
        </p:txBody>
      </p:sp>
      <p:sp>
        <p:nvSpPr>
          <p:cNvPr id="22" name="Title 1">
            <a:extLst>
              <a:ext uri="{FF2B5EF4-FFF2-40B4-BE49-F238E27FC236}">
                <a16:creationId xmlns:a16="http://schemas.microsoft.com/office/drawing/2014/main" id="{57831B11-FE25-2B4D-9760-E3A4BEB904D1}"/>
              </a:ext>
            </a:extLst>
          </p:cNvPr>
          <p:cNvSpPr>
            <a:spLocks noGrp="1"/>
          </p:cNvSpPr>
          <p:nvPr>
            <p:ph type="ctrTitle" hasCustomPrompt="1"/>
          </p:nvPr>
        </p:nvSpPr>
        <p:spPr>
          <a:xfrm>
            <a:off x="360000" y="261444"/>
            <a:ext cx="11247587" cy="877104"/>
          </a:xfrm>
        </p:spPr>
        <p:txBody>
          <a:bodyPr anchor="b">
            <a:normAutofit/>
          </a:bodyPr>
          <a:lstStyle>
            <a:lvl1pPr algn="l">
              <a:defRPr sz="4800" cap="all" spc="400" baseline="0">
                <a:solidFill>
                  <a:schemeClr val="bg1"/>
                </a:solidFill>
                <a:highlight>
                  <a:srgbClr val="000000"/>
                </a:highlight>
                <a:latin typeface="Univers Next Pro Condensed" panose="020B0906030202020203" pitchFamily="34" charset="0"/>
              </a:defRPr>
            </a:lvl1pPr>
          </a:lstStyle>
          <a:p>
            <a:r>
              <a:rPr lang="en-US" dirty="0"/>
              <a:t> add headline here</a:t>
            </a:r>
            <a:endParaRPr lang="en-GB" dirty="0"/>
          </a:p>
        </p:txBody>
      </p:sp>
      <p:cxnSp>
        <p:nvCxnSpPr>
          <p:cNvPr id="23" name="Straight Connector 22">
            <a:extLst>
              <a:ext uri="{FF2B5EF4-FFF2-40B4-BE49-F238E27FC236}">
                <a16:creationId xmlns:a16="http://schemas.microsoft.com/office/drawing/2014/main" id="{E170F6DF-87C8-8C4D-AD78-CBC99F743898}"/>
              </a:ext>
            </a:extLst>
          </p:cNvPr>
          <p:cNvCxnSpPr>
            <a:cxnSpLocks/>
          </p:cNvCxnSpPr>
          <p:nvPr userDrawn="1"/>
        </p:nvCxnSpPr>
        <p:spPr>
          <a:xfrm flipV="1">
            <a:off x="16519" y="1391521"/>
            <a:ext cx="12175481" cy="42699"/>
          </a:xfrm>
          <a:prstGeom prst="line">
            <a:avLst/>
          </a:prstGeom>
          <a:ln w="44450"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sp>
        <p:nvSpPr>
          <p:cNvPr id="10" name="Subtitle 2">
            <a:extLst>
              <a:ext uri="{FF2B5EF4-FFF2-40B4-BE49-F238E27FC236}">
                <a16:creationId xmlns:a16="http://schemas.microsoft.com/office/drawing/2014/main" id="{1E0ECEF6-2497-0248-9835-35DF171E2222}"/>
              </a:ext>
            </a:extLst>
          </p:cNvPr>
          <p:cNvSpPr>
            <a:spLocks noGrp="1"/>
          </p:cNvSpPr>
          <p:nvPr>
            <p:ph type="subTitle" idx="1" hasCustomPrompt="1"/>
          </p:nvPr>
        </p:nvSpPr>
        <p:spPr>
          <a:xfrm>
            <a:off x="431998" y="1735200"/>
            <a:ext cx="6393600" cy="3722957"/>
          </a:xfrm>
          <a:solidFill>
            <a:srgbClr val="FFFFFF">
              <a:alpha val="75000"/>
            </a:srgbClr>
          </a:solidFill>
        </p:spPr>
        <p:txBody>
          <a:bodyPr lIns="180000" tIns="180000" bIns="72000">
            <a:normAutofit/>
          </a:bodyPr>
          <a:lstStyle>
            <a:lvl1pPr marL="342900" indent="-342900" algn="l">
              <a:buClr>
                <a:srgbClr val="00AEEF"/>
              </a:buClr>
              <a:buFont typeface="Wingdings" panose="05000000000000000000" pitchFamily="2" charset="2"/>
              <a:buChar char="§"/>
              <a:defRPr sz="3200" baseline="0">
                <a:latin typeface="Arial" panose="020B0604020202020204" pitchFamily="34" charset="0"/>
                <a:cs typeface="Arial" panose="020B0604020202020204" pitchFamily="34" charset="0"/>
              </a:defRPr>
            </a:lvl1pPr>
            <a:lvl2pPr marL="800100" indent="-342900" algn="l">
              <a:buClr>
                <a:srgbClr val="999999"/>
              </a:buClr>
              <a:buFont typeface="Wingdings" panose="05000000000000000000" pitchFamily="2" charset="2"/>
              <a:buChar char="§"/>
              <a:defRPr sz="2800"/>
            </a:lvl2pPr>
            <a:lvl3pPr marL="1200150" indent="-285750" algn="l">
              <a:buClr>
                <a:srgbClr val="00AEEF"/>
              </a:buClr>
              <a:buFont typeface="Wingdings" panose="05000000000000000000" pitchFamily="2" charset="2"/>
              <a:buChar char="§"/>
              <a:defRPr sz="2400"/>
            </a:lvl3pPr>
            <a:lvl4pPr marL="1657350" indent="-285750" algn="l">
              <a:buClr>
                <a:srgbClr val="999999"/>
              </a:buClr>
              <a:buFont typeface="Wingdings" panose="05000000000000000000" pitchFamily="2" charset="2"/>
              <a:buChar char="§"/>
              <a:defRPr sz="2000"/>
            </a:lvl4pPr>
            <a:lvl5pPr marL="2114550" indent="-285750" algn="l">
              <a:buClr>
                <a:srgbClr val="00AEEF"/>
              </a:buClr>
              <a:buFont typeface="Wingdings" panose="05000000000000000000" pitchFamily="2" charset="2"/>
              <a:buChar char="§"/>
              <a:defRPr sz="20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p:txBody>
      </p:sp>
      <p:sp>
        <p:nvSpPr>
          <p:cNvPr id="27" name="Content Placeholder 2">
            <a:extLst>
              <a:ext uri="{FF2B5EF4-FFF2-40B4-BE49-F238E27FC236}">
                <a16:creationId xmlns:a16="http://schemas.microsoft.com/office/drawing/2014/main" id="{E547F618-F2BA-114A-9CB9-E89CFBA4CC19}"/>
              </a:ext>
            </a:extLst>
          </p:cNvPr>
          <p:cNvSpPr>
            <a:spLocks noGrp="1"/>
          </p:cNvSpPr>
          <p:nvPr>
            <p:ph idx="13" hasCustomPrompt="1"/>
          </p:nvPr>
        </p:nvSpPr>
        <p:spPr>
          <a:xfrm>
            <a:off x="7200000" y="1735977"/>
            <a:ext cx="4360250" cy="3722956"/>
          </a:xfrm>
        </p:spPr>
        <p:txBody>
          <a:bodyPr>
            <a:normAutofit/>
          </a:bodyPr>
          <a:lstStyle>
            <a:lvl1pPr marL="0" indent="0">
              <a:buNone/>
              <a:defRPr sz="2000" b="0" i="0">
                <a:latin typeface="Univers Next Pro Light" panose="020B0403030202020203" pitchFamily="34" charset="77"/>
              </a:defRPr>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dirty="0"/>
              <a:t>Click icon to add image/object</a:t>
            </a:r>
          </a:p>
        </p:txBody>
      </p:sp>
    </p:spTree>
    <p:extLst>
      <p:ext uri="{BB962C8B-B14F-4D97-AF65-F5344CB8AC3E}">
        <p14:creationId xmlns:p14="http://schemas.microsoft.com/office/powerpoint/2010/main" val="1254871455"/>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userDrawn="1">
  <p:cSld name="Content and object 8">
    <p:bg>
      <p:bgPr>
        <a:solidFill>
          <a:srgbClr val="00AEEF"/>
        </a:solidFill>
        <a:effectLst/>
      </p:bgPr>
    </p:bg>
    <p:spTree>
      <p:nvGrpSpPr>
        <p:cNvPr id="1" name=""/>
        <p:cNvGrpSpPr/>
        <p:nvPr/>
      </p:nvGrpSpPr>
      <p:grpSpPr>
        <a:xfrm>
          <a:off x="0" y="0"/>
          <a:ext cx="0" cy="0"/>
          <a:chOff x="0" y="0"/>
          <a:chExt cx="0" cy="0"/>
        </a:xfrm>
      </p:grpSpPr>
      <p:sp>
        <p:nvSpPr>
          <p:cNvPr id="19" name="Date Placeholder 3">
            <a:extLst>
              <a:ext uri="{FF2B5EF4-FFF2-40B4-BE49-F238E27FC236}">
                <a16:creationId xmlns:a16="http://schemas.microsoft.com/office/drawing/2014/main" id="{2F809C2A-ED78-774E-803B-763A64F7EE44}"/>
              </a:ext>
            </a:extLst>
          </p:cNvPr>
          <p:cNvSpPr>
            <a:spLocks noGrp="1"/>
          </p:cNvSpPr>
          <p:nvPr>
            <p:ph type="dt" sz="half" idx="10"/>
          </p:nvPr>
        </p:nvSpPr>
        <p:spPr>
          <a:xfrm>
            <a:off x="480000" y="5733256"/>
            <a:ext cx="2844800" cy="331932"/>
          </a:xfrm>
        </p:spPr>
        <p:txBody>
          <a:bodyPr/>
          <a:lstStyle>
            <a:lvl1pPr>
              <a:defRPr>
                <a:solidFill>
                  <a:schemeClr val="bg1"/>
                </a:solidFill>
              </a:defRPr>
            </a:lvl1pPr>
          </a:lstStyle>
          <a:p>
            <a:fld id="{994ABF6D-B116-48FA-8A85-4C24104CDDB3}" type="datetimeFigureOut">
              <a:rPr lang="en-GB" smtClean="0"/>
              <a:pPr/>
              <a:t>23/04/2020</a:t>
            </a:fld>
            <a:endParaRPr lang="en-GB" dirty="0"/>
          </a:p>
        </p:txBody>
      </p:sp>
      <p:sp>
        <p:nvSpPr>
          <p:cNvPr id="20" name="Footer Placeholder 4">
            <a:extLst>
              <a:ext uri="{FF2B5EF4-FFF2-40B4-BE49-F238E27FC236}">
                <a16:creationId xmlns:a16="http://schemas.microsoft.com/office/drawing/2014/main" id="{D2DB18E1-098A-C447-9B09-1D5CB3187AD5}"/>
              </a:ext>
            </a:extLst>
          </p:cNvPr>
          <p:cNvSpPr>
            <a:spLocks noGrp="1"/>
          </p:cNvSpPr>
          <p:nvPr>
            <p:ph type="ftr" sz="quarter" idx="11"/>
          </p:nvPr>
        </p:nvSpPr>
        <p:spPr>
          <a:xfrm>
            <a:off x="480000" y="6079572"/>
            <a:ext cx="3190744" cy="301756"/>
          </a:xfrm>
        </p:spPr>
        <p:txBody>
          <a:bodyPr/>
          <a:lstStyle>
            <a:lvl1pPr algn="l">
              <a:defRPr>
                <a:solidFill>
                  <a:schemeClr val="bg1"/>
                </a:solidFill>
              </a:defRPr>
            </a:lvl1pPr>
          </a:lstStyle>
          <a:p>
            <a:endParaRPr lang="en-GB" dirty="0"/>
          </a:p>
        </p:txBody>
      </p:sp>
      <p:sp>
        <p:nvSpPr>
          <p:cNvPr id="21" name="Slide Number Placeholder 5">
            <a:extLst>
              <a:ext uri="{FF2B5EF4-FFF2-40B4-BE49-F238E27FC236}">
                <a16:creationId xmlns:a16="http://schemas.microsoft.com/office/drawing/2014/main" id="{EBBE1BEA-DE79-2243-A210-67BB096908C5}"/>
              </a:ext>
            </a:extLst>
          </p:cNvPr>
          <p:cNvSpPr>
            <a:spLocks noGrp="1"/>
          </p:cNvSpPr>
          <p:nvPr>
            <p:ph type="sldNum" sz="quarter" idx="12"/>
          </p:nvPr>
        </p:nvSpPr>
        <p:spPr>
          <a:xfrm>
            <a:off x="480000" y="6381328"/>
            <a:ext cx="2844800" cy="274324"/>
          </a:xfrm>
        </p:spPr>
        <p:txBody>
          <a:bodyPr/>
          <a:lstStyle>
            <a:lvl1pPr>
              <a:defRPr>
                <a:solidFill>
                  <a:schemeClr val="bg1"/>
                </a:solidFill>
              </a:defRPr>
            </a:lvl1pPr>
          </a:lstStyle>
          <a:p>
            <a:pPr algn="l"/>
            <a:fld id="{1099AA68-E695-4F58-BEEE-DDF7D9F5029C}" type="slidenum">
              <a:rPr lang="en-GB" smtClean="0"/>
              <a:pPr algn="l"/>
              <a:t>‹#›</a:t>
            </a:fld>
            <a:endParaRPr lang="en-GB" dirty="0"/>
          </a:p>
        </p:txBody>
      </p:sp>
      <p:sp>
        <p:nvSpPr>
          <p:cNvPr id="24" name="Title 1">
            <a:extLst>
              <a:ext uri="{FF2B5EF4-FFF2-40B4-BE49-F238E27FC236}">
                <a16:creationId xmlns:a16="http://schemas.microsoft.com/office/drawing/2014/main" id="{21F060E5-A962-A842-B950-0A236A02ADE9}"/>
              </a:ext>
            </a:extLst>
          </p:cNvPr>
          <p:cNvSpPr>
            <a:spLocks noGrp="1"/>
          </p:cNvSpPr>
          <p:nvPr>
            <p:ph type="ctrTitle" hasCustomPrompt="1"/>
          </p:nvPr>
        </p:nvSpPr>
        <p:spPr>
          <a:xfrm>
            <a:off x="360000" y="261444"/>
            <a:ext cx="11247587" cy="877104"/>
          </a:xfrm>
        </p:spPr>
        <p:txBody>
          <a:bodyPr anchor="b">
            <a:normAutofit/>
          </a:bodyPr>
          <a:lstStyle>
            <a:lvl1pPr algn="l">
              <a:defRPr sz="4800" cap="all" spc="400" baseline="0">
                <a:solidFill>
                  <a:schemeClr val="bg1"/>
                </a:solidFill>
                <a:highlight>
                  <a:srgbClr val="000000"/>
                </a:highlight>
                <a:latin typeface="Univers Next Pro Condensed" panose="020B0906030202020203" pitchFamily="34" charset="0"/>
              </a:defRPr>
            </a:lvl1pPr>
          </a:lstStyle>
          <a:p>
            <a:r>
              <a:rPr lang="en-US" dirty="0"/>
              <a:t> add headline here</a:t>
            </a:r>
            <a:endParaRPr lang="en-GB" dirty="0"/>
          </a:p>
        </p:txBody>
      </p:sp>
      <p:cxnSp>
        <p:nvCxnSpPr>
          <p:cNvPr id="25" name="Straight Connector 24">
            <a:extLst>
              <a:ext uri="{FF2B5EF4-FFF2-40B4-BE49-F238E27FC236}">
                <a16:creationId xmlns:a16="http://schemas.microsoft.com/office/drawing/2014/main" id="{A93EC14A-A687-FF43-80AE-C62B1C663369}"/>
              </a:ext>
            </a:extLst>
          </p:cNvPr>
          <p:cNvCxnSpPr>
            <a:cxnSpLocks/>
          </p:cNvCxnSpPr>
          <p:nvPr userDrawn="1"/>
        </p:nvCxnSpPr>
        <p:spPr>
          <a:xfrm flipV="1">
            <a:off x="16519" y="1391521"/>
            <a:ext cx="12175481" cy="42699"/>
          </a:xfrm>
          <a:prstGeom prst="line">
            <a:avLst/>
          </a:prstGeom>
          <a:ln w="44450"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sp>
        <p:nvSpPr>
          <p:cNvPr id="26" name="Subtitle 2">
            <a:extLst>
              <a:ext uri="{FF2B5EF4-FFF2-40B4-BE49-F238E27FC236}">
                <a16:creationId xmlns:a16="http://schemas.microsoft.com/office/drawing/2014/main" id="{EFA5FD64-D39F-D844-BBE5-45557F16216D}"/>
              </a:ext>
            </a:extLst>
          </p:cNvPr>
          <p:cNvSpPr>
            <a:spLocks noGrp="1"/>
          </p:cNvSpPr>
          <p:nvPr>
            <p:ph type="subTitle" idx="1" hasCustomPrompt="1"/>
          </p:nvPr>
        </p:nvSpPr>
        <p:spPr>
          <a:xfrm>
            <a:off x="433137" y="1735976"/>
            <a:ext cx="6394383" cy="3722957"/>
          </a:xfrm>
          <a:solidFill>
            <a:srgbClr val="CCCCCC"/>
          </a:solidFill>
        </p:spPr>
        <p:txBody>
          <a:bodyPr lIns="180000" tIns="180000" bIns="72000">
            <a:normAutofit/>
          </a:bodyPr>
          <a:lstStyle>
            <a:lvl1pPr marL="342900" indent="-342900" algn="l">
              <a:buClr>
                <a:srgbClr val="00AEEF"/>
              </a:buClr>
              <a:buFont typeface="Wingdings" panose="05000000000000000000" pitchFamily="2" charset="2"/>
              <a:buChar char="§"/>
              <a:defRPr sz="3200" baseline="0">
                <a:latin typeface="Arial" panose="020B0604020202020204" pitchFamily="34" charset="0"/>
                <a:cs typeface="Arial" panose="020B0604020202020204" pitchFamily="34" charset="0"/>
              </a:defRPr>
            </a:lvl1pPr>
            <a:lvl2pPr marL="800100" indent="-342900" algn="l">
              <a:buClr>
                <a:srgbClr val="999999"/>
              </a:buClr>
              <a:buFont typeface="Wingdings" panose="05000000000000000000" pitchFamily="2" charset="2"/>
              <a:buChar char="§"/>
              <a:defRPr sz="2800"/>
            </a:lvl2pPr>
            <a:lvl3pPr marL="1200150" indent="-285750" algn="l">
              <a:buClr>
                <a:srgbClr val="00AEEF"/>
              </a:buClr>
              <a:buFont typeface="Wingdings" panose="05000000000000000000" pitchFamily="2" charset="2"/>
              <a:buChar char="§"/>
              <a:defRPr sz="2400"/>
            </a:lvl3pPr>
            <a:lvl4pPr marL="1657350" indent="-285750" algn="l">
              <a:buClr>
                <a:srgbClr val="999999"/>
              </a:buClr>
              <a:buFont typeface="Wingdings" panose="05000000000000000000" pitchFamily="2" charset="2"/>
              <a:buChar char="§"/>
              <a:defRPr sz="2000"/>
            </a:lvl4pPr>
            <a:lvl5pPr marL="2114550" indent="-285750" algn="l">
              <a:buClr>
                <a:srgbClr val="00AEEF"/>
              </a:buClr>
              <a:buFont typeface="Wingdings" panose="05000000000000000000" pitchFamily="2" charset="2"/>
              <a:buChar char="§"/>
              <a:defRPr sz="20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p:txBody>
      </p:sp>
      <p:sp>
        <p:nvSpPr>
          <p:cNvPr id="11" name="Content Placeholder 2">
            <a:extLst>
              <a:ext uri="{FF2B5EF4-FFF2-40B4-BE49-F238E27FC236}">
                <a16:creationId xmlns:a16="http://schemas.microsoft.com/office/drawing/2014/main" id="{E181569C-1EDC-A14B-AF66-DC662A22152F}"/>
              </a:ext>
            </a:extLst>
          </p:cNvPr>
          <p:cNvSpPr>
            <a:spLocks noGrp="1"/>
          </p:cNvSpPr>
          <p:nvPr>
            <p:ph idx="13" hasCustomPrompt="1"/>
          </p:nvPr>
        </p:nvSpPr>
        <p:spPr>
          <a:xfrm>
            <a:off x="7200000" y="1735977"/>
            <a:ext cx="4360250" cy="3722956"/>
          </a:xfrm>
        </p:spPr>
        <p:txBody>
          <a:bodyPr>
            <a:normAutofit/>
          </a:bodyPr>
          <a:lstStyle>
            <a:lvl1pPr marL="0" indent="0">
              <a:buNone/>
              <a:defRPr sz="2000" b="0" i="0">
                <a:latin typeface="Univers Next Pro Light" panose="020B0403030202020203" pitchFamily="34" charset="77"/>
              </a:defRPr>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dirty="0"/>
              <a:t>Click icon to add image/object</a:t>
            </a:r>
          </a:p>
        </p:txBody>
      </p:sp>
      <p:pic>
        <p:nvPicPr>
          <p:cNvPr id="12" name="Picture 11" descr="A close up of a logo&#10;&#10;Description automatically generated">
            <a:extLst>
              <a:ext uri="{FF2B5EF4-FFF2-40B4-BE49-F238E27FC236}">
                <a16:creationId xmlns:a16="http://schemas.microsoft.com/office/drawing/2014/main" id="{60EC37E3-96A4-4A3B-9F60-DAFF1F72C331}"/>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895634" y="5733256"/>
            <a:ext cx="5296365" cy="1138800"/>
          </a:xfrm>
          <a:prstGeom prst="rect">
            <a:avLst/>
          </a:prstGeom>
        </p:spPr>
      </p:pic>
    </p:spTree>
    <p:extLst>
      <p:ext uri="{BB962C8B-B14F-4D97-AF65-F5344CB8AC3E}">
        <p14:creationId xmlns:p14="http://schemas.microsoft.com/office/powerpoint/2010/main" val="577515356"/>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preserve="1" userDrawn="1">
  <p:cSld name="Two text boxes">
    <p:spTree>
      <p:nvGrpSpPr>
        <p:cNvPr id="1" name=""/>
        <p:cNvGrpSpPr/>
        <p:nvPr/>
      </p:nvGrpSpPr>
      <p:grpSpPr>
        <a:xfrm>
          <a:off x="0" y="0"/>
          <a:ext cx="0" cy="0"/>
          <a:chOff x="0" y="0"/>
          <a:chExt cx="0" cy="0"/>
        </a:xfrm>
      </p:grpSpPr>
      <p:sp>
        <p:nvSpPr>
          <p:cNvPr id="17" name="Title 1">
            <a:extLst>
              <a:ext uri="{FF2B5EF4-FFF2-40B4-BE49-F238E27FC236}">
                <a16:creationId xmlns:a16="http://schemas.microsoft.com/office/drawing/2014/main" id="{B11FE6B6-3EF0-CB4D-B5F9-454E5F1049D3}"/>
              </a:ext>
            </a:extLst>
          </p:cNvPr>
          <p:cNvSpPr>
            <a:spLocks noGrp="1"/>
          </p:cNvSpPr>
          <p:nvPr>
            <p:ph type="ctrTitle" hasCustomPrompt="1"/>
          </p:nvPr>
        </p:nvSpPr>
        <p:spPr>
          <a:xfrm>
            <a:off x="360000" y="261444"/>
            <a:ext cx="11247587" cy="877104"/>
          </a:xfrm>
        </p:spPr>
        <p:txBody>
          <a:bodyPr anchor="b">
            <a:normAutofit/>
          </a:bodyPr>
          <a:lstStyle>
            <a:lvl1pPr algn="l">
              <a:defRPr sz="4800" cap="all" spc="400" baseline="0">
                <a:solidFill>
                  <a:schemeClr val="tx1"/>
                </a:solidFill>
                <a:highlight>
                  <a:srgbClr val="00AEEF"/>
                </a:highlight>
                <a:latin typeface="Univers Next Pro Condensed" panose="020B0906030202020203" pitchFamily="34" charset="0"/>
              </a:defRPr>
            </a:lvl1pPr>
          </a:lstStyle>
          <a:p>
            <a:r>
              <a:rPr lang="en-US" dirty="0"/>
              <a:t> add headline here</a:t>
            </a:r>
            <a:endParaRPr lang="en-GB" dirty="0"/>
          </a:p>
        </p:txBody>
      </p:sp>
      <p:cxnSp>
        <p:nvCxnSpPr>
          <p:cNvPr id="18" name="Straight Connector 17">
            <a:extLst>
              <a:ext uri="{FF2B5EF4-FFF2-40B4-BE49-F238E27FC236}">
                <a16:creationId xmlns:a16="http://schemas.microsoft.com/office/drawing/2014/main" id="{F84506B1-4BE2-A445-8DE9-D4575C3F1AA8}"/>
              </a:ext>
            </a:extLst>
          </p:cNvPr>
          <p:cNvCxnSpPr>
            <a:cxnSpLocks/>
          </p:cNvCxnSpPr>
          <p:nvPr userDrawn="1"/>
        </p:nvCxnSpPr>
        <p:spPr>
          <a:xfrm flipV="1">
            <a:off x="16519" y="1391521"/>
            <a:ext cx="12175481" cy="42699"/>
          </a:xfrm>
          <a:prstGeom prst="line">
            <a:avLst/>
          </a:prstGeom>
          <a:ln w="44450" cmpd="sng">
            <a:solidFill>
              <a:srgbClr val="00AEEF"/>
            </a:solidFill>
            <a:prstDash val="lgDash"/>
          </a:ln>
        </p:spPr>
        <p:style>
          <a:lnRef idx="1">
            <a:schemeClr val="accent1"/>
          </a:lnRef>
          <a:fillRef idx="0">
            <a:schemeClr val="accent1"/>
          </a:fillRef>
          <a:effectRef idx="0">
            <a:schemeClr val="accent1"/>
          </a:effectRef>
          <a:fontRef idx="minor">
            <a:schemeClr val="tx1"/>
          </a:fontRef>
        </p:style>
      </p:cxnSp>
      <p:sp>
        <p:nvSpPr>
          <p:cNvPr id="10" name="Subtitle 2">
            <a:extLst>
              <a:ext uri="{FF2B5EF4-FFF2-40B4-BE49-F238E27FC236}">
                <a16:creationId xmlns:a16="http://schemas.microsoft.com/office/drawing/2014/main" id="{1D9C58E6-6A77-E740-8A67-6AE88D1333BD}"/>
              </a:ext>
            </a:extLst>
          </p:cNvPr>
          <p:cNvSpPr>
            <a:spLocks noGrp="1"/>
          </p:cNvSpPr>
          <p:nvPr>
            <p:ph type="subTitle" idx="1" hasCustomPrompt="1"/>
          </p:nvPr>
        </p:nvSpPr>
        <p:spPr>
          <a:xfrm>
            <a:off x="432000" y="1697100"/>
            <a:ext cx="5350894" cy="3722957"/>
          </a:xfrm>
          <a:solidFill>
            <a:srgbClr val="00AEEF">
              <a:alpha val="25000"/>
            </a:srgbClr>
          </a:solidFill>
        </p:spPr>
        <p:txBody>
          <a:bodyPr lIns="180000" tIns="180000" bIns="72000">
            <a:normAutofit/>
          </a:bodyPr>
          <a:lstStyle>
            <a:lvl1pPr marL="342900" indent="-342900" algn="l">
              <a:buClr>
                <a:srgbClr val="00AEEF"/>
              </a:buClr>
              <a:buFont typeface="Wingdings" panose="05000000000000000000" pitchFamily="2" charset="2"/>
              <a:buChar char="§"/>
              <a:defRPr sz="3200" baseline="0">
                <a:latin typeface="Arial" panose="020B0604020202020204" pitchFamily="34" charset="0"/>
                <a:cs typeface="Arial" panose="020B0604020202020204" pitchFamily="34" charset="0"/>
              </a:defRPr>
            </a:lvl1pPr>
            <a:lvl2pPr marL="800100" indent="-342900" algn="l">
              <a:buClr>
                <a:srgbClr val="999999"/>
              </a:buClr>
              <a:buFont typeface="Wingdings" panose="05000000000000000000" pitchFamily="2" charset="2"/>
              <a:buChar char="§"/>
              <a:defRPr sz="2800"/>
            </a:lvl2pPr>
            <a:lvl3pPr marL="1200150" indent="-285750" algn="l">
              <a:buClr>
                <a:srgbClr val="00AEEF"/>
              </a:buClr>
              <a:buFont typeface="Wingdings" panose="05000000000000000000" pitchFamily="2" charset="2"/>
              <a:buChar char="§"/>
              <a:defRPr sz="2400"/>
            </a:lvl3pPr>
            <a:lvl4pPr marL="1657350" indent="-285750" algn="l">
              <a:buClr>
                <a:srgbClr val="999999"/>
              </a:buClr>
              <a:buFont typeface="Wingdings" panose="05000000000000000000" pitchFamily="2" charset="2"/>
              <a:buChar char="§"/>
              <a:defRPr sz="2000"/>
            </a:lvl4pPr>
            <a:lvl5pPr marL="2114550" indent="-285750" algn="l">
              <a:buClr>
                <a:srgbClr val="00AEEF"/>
              </a:buClr>
              <a:buFont typeface="Wingdings" panose="05000000000000000000" pitchFamily="2" charset="2"/>
              <a:buChar char="§"/>
              <a:defRPr sz="20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p:txBody>
      </p:sp>
      <p:sp>
        <p:nvSpPr>
          <p:cNvPr id="13" name="Text Placeholder 3">
            <a:extLst>
              <a:ext uri="{FF2B5EF4-FFF2-40B4-BE49-F238E27FC236}">
                <a16:creationId xmlns:a16="http://schemas.microsoft.com/office/drawing/2014/main" id="{4EA8AFAC-6634-9D44-9B66-82447A5FC944}"/>
              </a:ext>
            </a:extLst>
          </p:cNvPr>
          <p:cNvSpPr>
            <a:spLocks noGrp="1"/>
          </p:cNvSpPr>
          <p:nvPr>
            <p:ph type="body" sz="quarter" idx="13" hasCustomPrompt="1"/>
          </p:nvPr>
        </p:nvSpPr>
        <p:spPr>
          <a:xfrm>
            <a:off x="6318334" y="1743791"/>
            <a:ext cx="5351463" cy="3722688"/>
          </a:xfrm>
          <a:solidFill>
            <a:srgbClr val="00AEEF">
              <a:alpha val="25000"/>
            </a:srgbClr>
          </a:solidFill>
        </p:spPr>
        <p:txBody>
          <a:bodyPr lIns="180000" tIns="180000" bIns="72000"/>
          <a:lstStyle>
            <a:lvl1pPr marL="342000" indent="-342000">
              <a:buClr>
                <a:srgbClr val="00AEEF"/>
              </a:buClr>
              <a:buFont typeface="Wingdings" pitchFamily="2" charset="2"/>
              <a:buChar char="§"/>
              <a:defRPr lang="en-US" sz="3200" b="0" i="0" kern="1200" baseline="0" dirty="0" smtClean="0">
                <a:solidFill>
                  <a:schemeClr val="tx1"/>
                </a:solidFill>
                <a:latin typeface="Univers Next Pro" panose="020B0503030202020203" pitchFamily="34" charset="77"/>
                <a:ea typeface="+mn-ea"/>
                <a:cs typeface="Univers" panose="020F0502020204030204" pitchFamily="34" charset="0"/>
              </a:defRPr>
            </a:lvl1pPr>
            <a:lvl2pPr marL="792000" indent="-342000">
              <a:buClr>
                <a:srgbClr val="999999"/>
              </a:buClr>
              <a:buFont typeface="Wingdings" pitchFamily="2" charset="2"/>
              <a:buChar char="§"/>
              <a:defRPr lang="en-US" sz="2800" b="0" i="0" kern="1200" dirty="0" smtClean="0">
                <a:solidFill>
                  <a:schemeClr val="tx1"/>
                </a:solidFill>
                <a:latin typeface="Univers Next Pro" panose="020B0503030202020203" pitchFamily="34" charset="77"/>
                <a:ea typeface="+mn-ea"/>
                <a:cs typeface="Univers" panose="020F0502020204030204" pitchFamily="34" charset="0"/>
              </a:defRPr>
            </a:lvl2pPr>
            <a:lvl3pPr marL="1198800" indent="-284400">
              <a:buClr>
                <a:srgbClr val="00AEEF"/>
              </a:buClr>
              <a:buFont typeface="Wingdings" pitchFamily="2" charset="2"/>
              <a:buChar char="§"/>
              <a:defRPr lang="en-US" sz="2400" b="0" i="0" kern="1200" dirty="0" smtClean="0">
                <a:solidFill>
                  <a:schemeClr val="tx1"/>
                </a:solidFill>
                <a:latin typeface="Univers Next Pro" panose="020B0503030202020203" pitchFamily="34" charset="77"/>
                <a:ea typeface="+mn-ea"/>
                <a:cs typeface="Univers" panose="020F0502020204030204" pitchFamily="34" charset="0"/>
              </a:defRPr>
            </a:lvl3pPr>
            <a:lvl4pPr marL="1656000" indent="-284400">
              <a:buClr>
                <a:srgbClr val="999999"/>
              </a:buClr>
              <a:buFont typeface="Wingdings" pitchFamily="2" charset="2"/>
              <a:buChar char="§"/>
              <a:defRPr lang="en-US" sz="2000" b="0" i="0" kern="1200" dirty="0">
                <a:solidFill>
                  <a:schemeClr val="tx1"/>
                </a:solidFill>
                <a:latin typeface="Univers Next Pro" panose="020B0503030202020203" pitchFamily="34" charset="77"/>
                <a:ea typeface="+mn-ea"/>
                <a:cs typeface="Univers" panose="020F0502020204030204" pitchFamily="34" charset="0"/>
              </a:defRPr>
            </a:lvl4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p:txBody>
      </p:sp>
      <p:pic>
        <p:nvPicPr>
          <p:cNvPr id="3" name="Picture 2" descr="A picture containing drawing&#10;&#10;Description automatically generated">
            <a:extLst>
              <a:ext uri="{FF2B5EF4-FFF2-40B4-BE49-F238E27FC236}">
                <a16:creationId xmlns:a16="http://schemas.microsoft.com/office/drawing/2014/main" id="{DE2BF188-8574-4CF0-9C2C-A22D7FCF2AE1}"/>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840536" y="5778558"/>
            <a:ext cx="5351464" cy="1150647"/>
          </a:xfrm>
          <a:prstGeom prst="rect">
            <a:avLst/>
          </a:prstGeom>
        </p:spPr>
      </p:pic>
    </p:spTree>
    <p:extLst>
      <p:ext uri="{BB962C8B-B14F-4D97-AF65-F5344CB8AC3E}">
        <p14:creationId xmlns:p14="http://schemas.microsoft.com/office/powerpoint/2010/main" val="198637182"/>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userDrawn="1">
  <p:cSld name="Simple text">
    <p:spTree>
      <p:nvGrpSpPr>
        <p:cNvPr id="1" name=""/>
        <p:cNvGrpSpPr/>
        <p:nvPr/>
      </p:nvGrpSpPr>
      <p:grpSpPr>
        <a:xfrm>
          <a:off x="0" y="0"/>
          <a:ext cx="0" cy="0"/>
          <a:chOff x="0" y="0"/>
          <a:chExt cx="0" cy="0"/>
        </a:xfrm>
      </p:grpSpPr>
      <p:sp>
        <p:nvSpPr>
          <p:cNvPr id="5" name="Text Placeholder 4">
            <a:extLst>
              <a:ext uri="{FF2B5EF4-FFF2-40B4-BE49-F238E27FC236}">
                <a16:creationId xmlns:a16="http://schemas.microsoft.com/office/drawing/2014/main" id="{2786F8ED-6F66-BE45-ADC6-D6BC0CEF0183}"/>
              </a:ext>
            </a:extLst>
          </p:cNvPr>
          <p:cNvSpPr>
            <a:spLocks noGrp="1"/>
          </p:cNvSpPr>
          <p:nvPr>
            <p:ph type="body" sz="quarter" idx="11" hasCustomPrompt="1"/>
          </p:nvPr>
        </p:nvSpPr>
        <p:spPr>
          <a:xfrm>
            <a:off x="360000" y="1652580"/>
            <a:ext cx="10858500" cy="4092575"/>
          </a:xfrm>
        </p:spPr>
        <p:txBody>
          <a:bodyPr tIns="180000"/>
          <a:lstStyle>
            <a:lvl1pPr marL="457200" indent="-457200">
              <a:spcAft>
                <a:spcPts val="1000"/>
              </a:spcAft>
              <a:buClr>
                <a:srgbClr val="00AEEF"/>
              </a:buClr>
              <a:buFont typeface="Wingdings" pitchFamily="2" charset="2"/>
              <a:buChar char="§"/>
              <a:defRPr/>
            </a:lvl1pPr>
            <a:lvl2pPr marL="800100" indent="-342900">
              <a:buClr>
                <a:schemeClr val="tx1"/>
              </a:buClr>
              <a:buFont typeface="Wingdings" pitchFamily="2" charset="2"/>
              <a:buChar char="§"/>
              <a:defRPr/>
            </a:lvl2pPr>
            <a:lvl3pPr marL="1143000" indent="-228600">
              <a:buClr>
                <a:srgbClr val="00AEEF"/>
              </a:buClr>
              <a:buFont typeface="Wingdings" pitchFamily="2" charset="2"/>
              <a:buChar char="§"/>
              <a:defRPr/>
            </a:lvl3pPr>
            <a:lvl4pPr marL="1600200" indent="-228600">
              <a:buClr>
                <a:schemeClr val="tx1"/>
              </a:buClr>
              <a:buFont typeface="Wingdings" pitchFamily="2" charset="2"/>
              <a:buChar char="§"/>
              <a:defRPr/>
            </a:lvl4pPr>
            <a:lvl5pPr marL="2114550" indent="-285750">
              <a:buClr>
                <a:srgbClr val="00AEEF"/>
              </a:buClr>
              <a:buFont typeface="Wingdings" pitchFamily="2" charset="2"/>
              <a:buChar char="§"/>
              <a:defRPr/>
            </a:lvl5pPr>
          </a:lstStyle>
          <a:p>
            <a:pPr lvl="0"/>
            <a:r>
              <a:rPr lang="en-US" b="0" i="0" dirty="0">
                <a:latin typeface="Univers Next Pro" panose="020B0503030202020203" pitchFamily="34" charset="77"/>
                <a:cs typeface="Univers" panose="020F0502020204030204" pitchFamily="34" charset="0"/>
              </a:rPr>
              <a:t>Click to add engaging text</a:t>
            </a:r>
          </a:p>
          <a:p>
            <a:pPr lvl="0"/>
            <a:r>
              <a:rPr lang="en-US" b="0" i="0" dirty="0">
                <a:latin typeface="Univers Next Pro" panose="020B0503030202020203" pitchFamily="34" charset="77"/>
                <a:cs typeface="Univers" panose="020F0502020204030204" pitchFamily="34" charset="0"/>
              </a:rPr>
              <a:t>And some more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a:p>
            <a:pPr lvl="4"/>
            <a:endParaRPr lang="en-US" b="0" i="0" dirty="0">
              <a:latin typeface="Univers Next Pro" panose="020B0503030202020203" pitchFamily="34" charset="77"/>
              <a:cs typeface="Univers" panose="020F0502020204030204" pitchFamily="34" charset="0"/>
            </a:endParaRPr>
          </a:p>
        </p:txBody>
      </p:sp>
      <p:cxnSp>
        <p:nvCxnSpPr>
          <p:cNvPr id="6" name="Straight Connector 5">
            <a:extLst>
              <a:ext uri="{FF2B5EF4-FFF2-40B4-BE49-F238E27FC236}">
                <a16:creationId xmlns:a16="http://schemas.microsoft.com/office/drawing/2014/main" id="{032FFBB5-AF36-DC41-B7D2-D1C8564792E3}"/>
              </a:ext>
            </a:extLst>
          </p:cNvPr>
          <p:cNvCxnSpPr>
            <a:cxnSpLocks/>
          </p:cNvCxnSpPr>
          <p:nvPr userDrawn="1"/>
        </p:nvCxnSpPr>
        <p:spPr>
          <a:xfrm flipV="1">
            <a:off x="16519" y="1391521"/>
            <a:ext cx="12175481" cy="42699"/>
          </a:xfrm>
          <a:prstGeom prst="line">
            <a:avLst/>
          </a:prstGeom>
          <a:ln w="44450" cmpd="sng">
            <a:solidFill>
              <a:srgbClr val="00AEEF"/>
            </a:solidFill>
            <a:prstDash val="lgDash"/>
          </a:ln>
        </p:spPr>
        <p:style>
          <a:lnRef idx="1">
            <a:schemeClr val="accent1"/>
          </a:lnRef>
          <a:fillRef idx="0">
            <a:schemeClr val="accent1"/>
          </a:fillRef>
          <a:effectRef idx="0">
            <a:schemeClr val="accent1"/>
          </a:effectRef>
          <a:fontRef idx="minor">
            <a:schemeClr val="tx1"/>
          </a:fontRef>
        </p:style>
      </p:cxnSp>
      <p:sp>
        <p:nvSpPr>
          <p:cNvPr id="8" name="Title 1">
            <a:extLst>
              <a:ext uri="{FF2B5EF4-FFF2-40B4-BE49-F238E27FC236}">
                <a16:creationId xmlns:a16="http://schemas.microsoft.com/office/drawing/2014/main" id="{CA965B56-7434-4F4E-9C33-F1D3F131942D}"/>
              </a:ext>
            </a:extLst>
          </p:cNvPr>
          <p:cNvSpPr>
            <a:spLocks noGrp="1"/>
          </p:cNvSpPr>
          <p:nvPr>
            <p:ph type="ctrTitle" hasCustomPrompt="1"/>
          </p:nvPr>
        </p:nvSpPr>
        <p:spPr>
          <a:xfrm>
            <a:off x="360000" y="261444"/>
            <a:ext cx="11247587" cy="877104"/>
          </a:xfrm>
        </p:spPr>
        <p:txBody>
          <a:bodyPr anchor="b">
            <a:normAutofit/>
          </a:bodyPr>
          <a:lstStyle>
            <a:lvl1pPr algn="l">
              <a:defRPr sz="4800" cap="all" spc="400" baseline="0">
                <a:solidFill>
                  <a:srgbClr val="00AEEF"/>
                </a:solidFill>
                <a:latin typeface="Univers Next Pro Condensed" panose="020B0906030202020203" pitchFamily="34" charset="0"/>
              </a:defRPr>
            </a:lvl1pPr>
          </a:lstStyle>
          <a:p>
            <a:r>
              <a:rPr lang="en-US" dirty="0"/>
              <a:t> add headline here</a:t>
            </a:r>
            <a:endParaRPr lang="en-GB" dirty="0"/>
          </a:p>
        </p:txBody>
      </p:sp>
      <p:pic>
        <p:nvPicPr>
          <p:cNvPr id="9" name="Picture 8" descr="A picture containing drawing&#10;&#10;Description automatically generated">
            <a:extLst>
              <a:ext uri="{FF2B5EF4-FFF2-40B4-BE49-F238E27FC236}">
                <a16:creationId xmlns:a16="http://schemas.microsoft.com/office/drawing/2014/main" id="{45E98885-D580-4C7F-9EFC-0BD05E644B85}"/>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7315200" y="5880618"/>
            <a:ext cx="4876800" cy="1048587"/>
          </a:xfrm>
          <a:prstGeom prst="rect">
            <a:avLst/>
          </a:prstGeom>
        </p:spPr>
      </p:pic>
    </p:spTree>
    <p:extLst>
      <p:ext uri="{BB962C8B-B14F-4D97-AF65-F5344CB8AC3E}">
        <p14:creationId xmlns:p14="http://schemas.microsoft.com/office/powerpoint/2010/main" val="1077062370"/>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preserve="1" userDrawn="1">
  <p:cSld name="1_Simple text">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CA965B56-7434-4F4E-9C33-F1D3F131942D}"/>
              </a:ext>
            </a:extLst>
          </p:cNvPr>
          <p:cNvSpPr>
            <a:spLocks noGrp="1"/>
          </p:cNvSpPr>
          <p:nvPr>
            <p:ph type="ctrTitle" hasCustomPrompt="1"/>
          </p:nvPr>
        </p:nvSpPr>
        <p:spPr>
          <a:xfrm>
            <a:off x="360000" y="261444"/>
            <a:ext cx="11247587" cy="877104"/>
          </a:xfrm>
        </p:spPr>
        <p:txBody>
          <a:bodyPr anchor="b">
            <a:normAutofit/>
          </a:bodyPr>
          <a:lstStyle>
            <a:lvl1pPr algn="l">
              <a:defRPr sz="4800" cap="all" spc="400" baseline="0">
                <a:solidFill>
                  <a:srgbClr val="00AEEF"/>
                </a:solidFill>
                <a:latin typeface="Univers Next Pro Condensed" panose="020B0906030202020203" pitchFamily="34" charset="0"/>
              </a:defRPr>
            </a:lvl1pPr>
          </a:lstStyle>
          <a:p>
            <a:r>
              <a:rPr lang="en-US" dirty="0"/>
              <a:t> add headline here</a:t>
            </a:r>
            <a:endParaRPr lang="en-GB" dirty="0"/>
          </a:p>
        </p:txBody>
      </p:sp>
      <p:pic>
        <p:nvPicPr>
          <p:cNvPr id="9" name="Picture 8" descr="A picture containing drawing&#10;&#10;Description automatically generated">
            <a:extLst>
              <a:ext uri="{FF2B5EF4-FFF2-40B4-BE49-F238E27FC236}">
                <a16:creationId xmlns:a16="http://schemas.microsoft.com/office/drawing/2014/main" id="{45E98885-D580-4C7F-9EFC-0BD05E644B85}"/>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7315200" y="5918718"/>
            <a:ext cx="4876800" cy="1048587"/>
          </a:xfrm>
          <a:prstGeom prst="rect">
            <a:avLst/>
          </a:prstGeom>
        </p:spPr>
      </p:pic>
    </p:spTree>
    <p:extLst>
      <p:ext uri="{BB962C8B-B14F-4D97-AF65-F5344CB8AC3E}">
        <p14:creationId xmlns:p14="http://schemas.microsoft.com/office/powerpoint/2010/main" val="1747456410"/>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userDrawn="1">
  <p:cSld name="4 causes Happy Healthy">
    <p:bg>
      <p:bgPr>
        <a:solidFill>
          <a:srgbClr val="00AEEF"/>
        </a:solidFill>
        <a:effectLst/>
      </p:bgPr>
    </p:bg>
    <p:spTree>
      <p:nvGrpSpPr>
        <p:cNvPr id="1" name=""/>
        <p:cNvGrpSpPr/>
        <p:nvPr/>
      </p:nvGrpSpPr>
      <p:grpSpPr>
        <a:xfrm>
          <a:off x="0" y="0"/>
          <a:ext cx="0" cy="0"/>
          <a:chOff x="0" y="0"/>
          <a:chExt cx="0" cy="0"/>
        </a:xfrm>
      </p:grpSpPr>
      <p:sp>
        <p:nvSpPr>
          <p:cNvPr id="18" name="Date Placeholder 3">
            <a:extLst>
              <a:ext uri="{FF2B5EF4-FFF2-40B4-BE49-F238E27FC236}">
                <a16:creationId xmlns:a16="http://schemas.microsoft.com/office/drawing/2014/main" id="{B485FB32-7577-A147-BB4B-6D806D53DF3C}"/>
              </a:ext>
            </a:extLst>
          </p:cNvPr>
          <p:cNvSpPr>
            <a:spLocks noGrp="1"/>
          </p:cNvSpPr>
          <p:nvPr>
            <p:ph type="dt" sz="half" idx="10"/>
          </p:nvPr>
        </p:nvSpPr>
        <p:spPr>
          <a:xfrm>
            <a:off x="480000" y="5733256"/>
            <a:ext cx="2844800" cy="331932"/>
          </a:xfrm>
        </p:spPr>
        <p:txBody>
          <a:bodyPr/>
          <a:lstStyle>
            <a:lvl1pPr>
              <a:defRPr>
                <a:solidFill>
                  <a:schemeClr val="bg1"/>
                </a:solidFill>
              </a:defRPr>
            </a:lvl1pPr>
          </a:lstStyle>
          <a:p>
            <a:fld id="{994ABF6D-B116-48FA-8A85-4C24104CDDB3}" type="datetimeFigureOut">
              <a:rPr lang="en-GB" smtClean="0"/>
              <a:pPr/>
              <a:t>23/04/2020</a:t>
            </a:fld>
            <a:endParaRPr lang="en-GB" dirty="0"/>
          </a:p>
        </p:txBody>
      </p:sp>
      <p:sp>
        <p:nvSpPr>
          <p:cNvPr id="19" name="Footer Placeholder 4">
            <a:extLst>
              <a:ext uri="{FF2B5EF4-FFF2-40B4-BE49-F238E27FC236}">
                <a16:creationId xmlns:a16="http://schemas.microsoft.com/office/drawing/2014/main" id="{F80C1448-6D5C-D548-83B1-64417ADD64CE}"/>
              </a:ext>
            </a:extLst>
          </p:cNvPr>
          <p:cNvSpPr>
            <a:spLocks noGrp="1"/>
          </p:cNvSpPr>
          <p:nvPr>
            <p:ph type="ftr" sz="quarter" idx="11"/>
          </p:nvPr>
        </p:nvSpPr>
        <p:spPr>
          <a:xfrm>
            <a:off x="480000" y="6079572"/>
            <a:ext cx="3190744" cy="301756"/>
          </a:xfrm>
        </p:spPr>
        <p:txBody>
          <a:bodyPr/>
          <a:lstStyle>
            <a:lvl1pPr algn="l">
              <a:defRPr>
                <a:solidFill>
                  <a:schemeClr val="bg1"/>
                </a:solidFill>
              </a:defRPr>
            </a:lvl1pPr>
          </a:lstStyle>
          <a:p>
            <a:endParaRPr lang="en-GB" dirty="0"/>
          </a:p>
        </p:txBody>
      </p:sp>
      <p:sp>
        <p:nvSpPr>
          <p:cNvPr id="20" name="Slide Number Placeholder 5">
            <a:extLst>
              <a:ext uri="{FF2B5EF4-FFF2-40B4-BE49-F238E27FC236}">
                <a16:creationId xmlns:a16="http://schemas.microsoft.com/office/drawing/2014/main" id="{C82639CE-23BC-4D41-9E2A-BB319EB57FBE}"/>
              </a:ext>
            </a:extLst>
          </p:cNvPr>
          <p:cNvSpPr>
            <a:spLocks noGrp="1"/>
          </p:cNvSpPr>
          <p:nvPr>
            <p:ph type="sldNum" sz="quarter" idx="12"/>
          </p:nvPr>
        </p:nvSpPr>
        <p:spPr>
          <a:xfrm>
            <a:off x="480000" y="6381328"/>
            <a:ext cx="2844800" cy="274324"/>
          </a:xfrm>
        </p:spPr>
        <p:txBody>
          <a:bodyPr/>
          <a:lstStyle>
            <a:lvl1pPr>
              <a:defRPr>
                <a:solidFill>
                  <a:schemeClr val="bg1"/>
                </a:solidFill>
              </a:defRPr>
            </a:lvl1pPr>
          </a:lstStyle>
          <a:p>
            <a:pPr algn="l"/>
            <a:fld id="{1099AA68-E695-4F58-BEEE-DDF7D9F5029C}" type="slidenum">
              <a:rPr lang="en-GB" smtClean="0"/>
              <a:pPr algn="l"/>
              <a:t>‹#›</a:t>
            </a:fld>
            <a:endParaRPr lang="en-GB" dirty="0"/>
          </a:p>
        </p:txBody>
      </p:sp>
      <p:sp>
        <p:nvSpPr>
          <p:cNvPr id="22" name="Title 1">
            <a:extLst>
              <a:ext uri="{FF2B5EF4-FFF2-40B4-BE49-F238E27FC236}">
                <a16:creationId xmlns:a16="http://schemas.microsoft.com/office/drawing/2014/main" id="{57831B11-FE25-2B4D-9760-E3A4BEB904D1}"/>
              </a:ext>
            </a:extLst>
          </p:cNvPr>
          <p:cNvSpPr>
            <a:spLocks noGrp="1"/>
          </p:cNvSpPr>
          <p:nvPr>
            <p:ph type="ctrTitle" hasCustomPrompt="1"/>
          </p:nvPr>
        </p:nvSpPr>
        <p:spPr>
          <a:xfrm>
            <a:off x="360000" y="261444"/>
            <a:ext cx="11247587" cy="877104"/>
          </a:xfrm>
        </p:spPr>
        <p:txBody>
          <a:bodyPr anchor="b">
            <a:normAutofit/>
          </a:bodyPr>
          <a:lstStyle>
            <a:lvl1pPr algn="l">
              <a:defRPr sz="4800" cap="all" spc="400" baseline="0">
                <a:solidFill>
                  <a:schemeClr val="bg1"/>
                </a:solidFill>
                <a:highlight>
                  <a:srgbClr val="000000"/>
                </a:highlight>
                <a:latin typeface="Univers Next Pro Condensed" panose="020B0906030202020203" pitchFamily="34" charset="0"/>
              </a:defRPr>
            </a:lvl1pPr>
          </a:lstStyle>
          <a:p>
            <a:r>
              <a:rPr lang="en-US" dirty="0"/>
              <a:t> Happy, healthy lives </a:t>
            </a:r>
            <a:endParaRPr lang="en-GB" dirty="0"/>
          </a:p>
        </p:txBody>
      </p:sp>
      <p:cxnSp>
        <p:nvCxnSpPr>
          <p:cNvPr id="23" name="Straight Connector 22">
            <a:extLst>
              <a:ext uri="{FF2B5EF4-FFF2-40B4-BE49-F238E27FC236}">
                <a16:creationId xmlns:a16="http://schemas.microsoft.com/office/drawing/2014/main" id="{E170F6DF-87C8-8C4D-AD78-CBC99F743898}"/>
              </a:ext>
            </a:extLst>
          </p:cNvPr>
          <p:cNvCxnSpPr>
            <a:cxnSpLocks/>
          </p:cNvCxnSpPr>
          <p:nvPr userDrawn="1"/>
        </p:nvCxnSpPr>
        <p:spPr>
          <a:xfrm flipV="1">
            <a:off x="16519" y="1391521"/>
            <a:ext cx="12175481" cy="42699"/>
          </a:xfrm>
          <a:prstGeom prst="line">
            <a:avLst/>
          </a:prstGeom>
          <a:ln w="44450"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sp>
        <p:nvSpPr>
          <p:cNvPr id="10" name="Subtitle 2">
            <a:extLst>
              <a:ext uri="{FF2B5EF4-FFF2-40B4-BE49-F238E27FC236}">
                <a16:creationId xmlns:a16="http://schemas.microsoft.com/office/drawing/2014/main" id="{1E0ECEF6-2497-0248-9835-35DF171E2222}"/>
              </a:ext>
            </a:extLst>
          </p:cNvPr>
          <p:cNvSpPr>
            <a:spLocks noGrp="1"/>
          </p:cNvSpPr>
          <p:nvPr>
            <p:ph type="subTitle" idx="1" hasCustomPrompt="1"/>
          </p:nvPr>
        </p:nvSpPr>
        <p:spPr>
          <a:xfrm>
            <a:off x="431998" y="1735200"/>
            <a:ext cx="6393600" cy="3722957"/>
          </a:xfrm>
          <a:solidFill>
            <a:srgbClr val="FFFFFF">
              <a:alpha val="75000"/>
            </a:srgbClr>
          </a:solidFill>
        </p:spPr>
        <p:txBody>
          <a:bodyPr lIns="180000" tIns="180000" bIns="72000">
            <a:normAutofit/>
          </a:bodyPr>
          <a:lstStyle>
            <a:lvl1pPr marL="342900" indent="-342900" algn="l">
              <a:buClr>
                <a:srgbClr val="00AEEF"/>
              </a:buClr>
              <a:buFont typeface="Wingdings" panose="05000000000000000000" pitchFamily="2" charset="2"/>
              <a:buChar char="§"/>
              <a:defRPr sz="3200" baseline="0">
                <a:latin typeface="Arial" panose="020B0604020202020204" pitchFamily="34" charset="0"/>
                <a:cs typeface="Arial" panose="020B0604020202020204" pitchFamily="34" charset="0"/>
              </a:defRPr>
            </a:lvl1pPr>
            <a:lvl2pPr marL="800100" indent="-342900" algn="l">
              <a:buClr>
                <a:srgbClr val="999999"/>
              </a:buClr>
              <a:buFont typeface="Wingdings" panose="05000000000000000000" pitchFamily="2" charset="2"/>
              <a:buChar char="§"/>
              <a:defRPr sz="2800"/>
            </a:lvl2pPr>
            <a:lvl3pPr marL="1200150" indent="-285750" algn="l">
              <a:buClr>
                <a:srgbClr val="00AEEF"/>
              </a:buClr>
              <a:buFont typeface="Wingdings" panose="05000000000000000000" pitchFamily="2" charset="2"/>
              <a:buChar char="§"/>
              <a:defRPr sz="2400"/>
            </a:lvl3pPr>
            <a:lvl4pPr marL="1657350" indent="-285750" algn="l">
              <a:buClr>
                <a:srgbClr val="999999"/>
              </a:buClr>
              <a:buFont typeface="Wingdings" panose="05000000000000000000" pitchFamily="2" charset="2"/>
              <a:buChar char="§"/>
              <a:defRPr sz="2000"/>
            </a:lvl4pPr>
            <a:lvl5pPr marL="2114550" indent="-285750" algn="l">
              <a:buClr>
                <a:srgbClr val="00AEEF"/>
              </a:buClr>
              <a:buFont typeface="Wingdings" panose="05000000000000000000" pitchFamily="2" charset="2"/>
              <a:buChar char="§"/>
              <a:defRPr sz="20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p:txBody>
      </p:sp>
      <p:pic>
        <p:nvPicPr>
          <p:cNvPr id="5" name="Picture 4" descr="A group of people posing for the camera&#10;&#10;Description automatically generated">
            <a:extLst>
              <a:ext uri="{FF2B5EF4-FFF2-40B4-BE49-F238E27FC236}">
                <a16:creationId xmlns:a16="http://schemas.microsoft.com/office/drawing/2014/main" id="{B521DE52-F672-42FF-B152-EAC43626C1AF}"/>
              </a:ext>
            </a:extLst>
          </p:cNvPr>
          <p:cNvPicPr>
            <a:picLocks noChangeAspect="1"/>
          </p:cNvPicPr>
          <p:nvPr userDrawn="1"/>
        </p:nvPicPr>
        <p:blipFill rotWithShape="1">
          <a:blip r:embed="rId2" cstate="print">
            <a:extLst>
              <a:ext uri="{28A0092B-C50C-407E-A947-70E740481C1C}">
                <a14:useLocalDpi xmlns:a14="http://schemas.microsoft.com/office/drawing/2010/main" val="0"/>
              </a:ext>
            </a:extLst>
          </a:blip>
          <a:srcRect l="16764" r="16762"/>
          <a:stretch/>
        </p:blipFill>
        <p:spPr>
          <a:xfrm>
            <a:off x="7555613" y="1724410"/>
            <a:ext cx="3722958" cy="3733747"/>
          </a:xfrm>
          <a:prstGeom prst="rect">
            <a:avLst/>
          </a:prstGeom>
        </p:spPr>
      </p:pic>
      <p:pic>
        <p:nvPicPr>
          <p:cNvPr id="14" name="Picture 13" descr="A close up of a logo&#10;&#10;Description automatically generated">
            <a:extLst>
              <a:ext uri="{FF2B5EF4-FFF2-40B4-BE49-F238E27FC236}">
                <a16:creationId xmlns:a16="http://schemas.microsoft.com/office/drawing/2014/main" id="{EFAD32A9-DA84-4E54-8571-875AEEB0F524}"/>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6895634" y="5790406"/>
            <a:ext cx="5296365" cy="1138800"/>
          </a:xfrm>
          <a:prstGeom prst="rect">
            <a:avLst/>
          </a:prstGeom>
        </p:spPr>
      </p:pic>
    </p:spTree>
    <p:extLst>
      <p:ext uri="{BB962C8B-B14F-4D97-AF65-F5344CB8AC3E}">
        <p14:creationId xmlns:p14="http://schemas.microsoft.com/office/powerpoint/2010/main" val="1386583971"/>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preserve="1" userDrawn="1">
  <p:cSld name="4 causes Education">
    <p:bg>
      <p:bgPr>
        <a:solidFill>
          <a:srgbClr val="00AEEF"/>
        </a:solidFill>
        <a:effectLst/>
      </p:bgPr>
    </p:bg>
    <p:spTree>
      <p:nvGrpSpPr>
        <p:cNvPr id="1" name=""/>
        <p:cNvGrpSpPr/>
        <p:nvPr/>
      </p:nvGrpSpPr>
      <p:grpSpPr>
        <a:xfrm>
          <a:off x="0" y="0"/>
          <a:ext cx="0" cy="0"/>
          <a:chOff x="0" y="0"/>
          <a:chExt cx="0" cy="0"/>
        </a:xfrm>
      </p:grpSpPr>
      <p:sp>
        <p:nvSpPr>
          <p:cNvPr id="18" name="Date Placeholder 3">
            <a:extLst>
              <a:ext uri="{FF2B5EF4-FFF2-40B4-BE49-F238E27FC236}">
                <a16:creationId xmlns:a16="http://schemas.microsoft.com/office/drawing/2014/main" id="{B485FB32-7577-A147-BB4B-6D806D53DF3C}"/>
              </a:ext>
            </a:extLst>
          </p:cNvPr>
          <p:cNvSpPr>
            <a:spLocks noGrp="1"/>
          </p:cNvSpPr>
          <p:nvPr>
            <p:ph type="dt" sz="half" idx="10"/>
          </p:nvPr>
        </p:nvSpPr>
        <p:spPr>
          <a:xfrm>
            <a:off x="480000" y="5733256"/>
            <a:ext cx="2844800" cy="331932"/>
          </a:xfrm>
        </p:spPr>
        <p:txBody>
          <a:bodyPr/>
          <a:lstStyle>
            <a:lvl1pPr>
              <a:defRPr>
                <a:solidFill>
                  <a:schemeClr val="bg1"/>
                </a:solidFill>
              </a:defRPr>
            </a:lvl1pPr>
          </a:lstStyle>
          <a:p>
            <a:fld id="{994ABF6D-B116-48FA-8A85-4C24104CDDB3}" type="datetimeFigureOut">
              <a:rPr lang="en-GB" smtClean="0"/>
              <a:pPr/>
              <a:t>23/04/2020</a:t>
            </a:fld>
            <a:endParaRPr lang="en-GB" dirty="0"/>
          </a:p>
        </p:txBody>
      </p:sp>
      <p:sp>
        <p:nvSpPr>
          <p:cNvPr id="19" name="Footer Placeholder 4">
            <a:extLst>
              <a:ext uri="{FF2B5EF4-FFF2-40B4-BE49-F238E27FC236}">
                <a16:creationId xmlns:a16="http://schemas.microsoft.com/office/drawing/2014/main" id="{F80C1448-6D5C-D548-83B1-64417ADD64CE}"/>
              </a:ext>
            </a:extLst>
          </p:cNvPr>
          <p:cNvSpPr>
            <a:spLocks noGrp="1"/>
          </p:cNvSpPr>
          <p:nvPr>
            <p:ph type="ftr" sz="quarter" idx="11"/>
          </p:nvPr>
        </p:nvSpPr>
        <p:spPr>
          <a:xfrm>
            <a:off x="480000" y="6079572"/>
            <a:ext cx="3190744" cy="301756"/>
          </a:xfrm>
        </p:spPr>
        <p:txBody>
          <a:bodyPr/>
          <a:lstStyle>
            <a:lvl1pPr algn="l">
              <a:defRPr>
                <a:solidFill>
                  <a:schemeClr val="bg1"/>
                </a:solidFill>
              </a:defRPr>
            </a:lvl1pPr>
          </a:lstStyle>
          <a:p>
            <a:endParaRPr lang="en-GB" dirty="0"/>
          </a:p>
        </p:txBody>
      </p:sp>
      <p:sp>
        <p:nvSpPr>
          <p:cNvPr id="20" name="Slide Number Placeholder 5">
            <a:extLst>
              <a:ext uri="{FF2B5EF4-FFF2-40B4-BE49-F238E27FC236}">
                <a16:creationId xmlns:a16="http://schemas.microsoft.com/office/drawing/2014/main" id="{C82639CE-23BC-4D41-9E2A-BB319EB57FBE}"/>
              </a:ext>
            </a:extLst>
          </p:cNvPr>
          <p:cNvSpPr>
            <a:spLocks noGrp="1"/>
          </p:cNvSpPr>
          <p:nvPr>
            <p:ph type="sldNum" sz="quarter" idx="12"/>
          </p:nvPr>
        </p:nvSpPr>
        <p:spPr>
          <a:xfrm>
            <a:off x="480000" y="6381328"/>
            <a:ext cx="2844800" cy="274324"/>
          </a:xfrm>
        </p:spPr>
        <p:txBody>
          <a:bodyPr/>
          <a:lstStyle>
            <a:lvl1pPr>
              <a:defRPr>
                <a:solidFill>
                  <a:schemeClr val="bg1"/>
                </a:solidFill>
              </a:defRPr>
            </a:lvl1pPr>
          </a:lstStyle>
          <a:p>
            <a:pPr algn="l"/>
            <a:fld id="{1099AA68-E695-4F58-BEEE-DDF7D9F5029C}" type="slidenum">
              <a:rPr lang="en-GB" smtClean="0"/>
              <a:pPr algn="l"/>
              <a:t>‹#›</a:t>
            </a:fld>
            <a:endParaRPr lang="en-GB" dirty="0"/>
          </a:p>
        </p:txBody>
      </p:sp>
      <p:sp>
        <p:nvSpPr>
          <p:cNvPr id="22" name="Title 1">
            <a:extLst>
              <a:ext uri="{FF2B5EF4-FFF2-40B4-BE49-F238E27FC236}">
                <a16:creationId xmlns:a16="http://schemas.microsoft.com/office/drawing/2014/main" id="{57831B11-FE25-2B4D-9760-E3A4BEB904D1}"/>
              </a:ext>
            </a:extLst>
          </p:cNvPr>
          <p:cNvSpPr>
            <a:spLocks noGrp="1"/>
          </p:cNvSpPr>
          <p:nvPr>
            <p:ph type="ctrTitle" hasCustomPrompt="1"/>
          </p:nvPr>
        </p:nvSpPr>
        <p:spPr>
          <a:xfrm>
            <a:off x="360000" y="261444"/>
            <a:ext cx="11247587" cy="877104"/>
          </a:xfrm>
        </p:spPr>
        <p:txBody>
          <a:bodyPr anchor="b">
            <a:normAutofit/>
          </a:bodyPr>
          <a:lstStyle>
            <a:lvl1pPr algn="l">
              <a:defRPr sz="4800" cap="all" spc="400" baseline="0">
                <a:solidFill>
                  <a:schemeClr val="bg1"/>
                </a:solidFill>
                <a:highlight>
                  <a:srgbClr val="000000"/>
                </a:highlight>
                <a:latin typeface="Univers Next Pro Condensed" panose="020B0906030202020203" pitchFamily="34" charset="0"/>
              </a:defRPr>
            </a:lvl1pPr>
          </a:lstStyle>
          <a:p>
            <a:r>
              <a:rPr lang="en-US" dirty="0"/>
              <a:t> education</a:t>
            </a:r>
            <a:endParaRPr lang="en-GB" dirty="0"/>
          </a:p>
        </p:txBody>
      </p:sp>
      <p:cxnSp>
        <p:nvCxnSpPr>
          <p:cNvPr id="23" name="Straight Connector 22">
            <a:extLst>
              <a:ext uri="{FF2B5EF4-FFF2-40B4-BE49-F238E27FC236}">
                <a16:creationId xmlns:a16="http://schemas.microsoft.com/office/drawing/2014/main" id="{E170F6DF-87C8-8C4D-AD78-CBC99F743898}"/>
              </a:ext>
            </a:extLst>
          </p:cNvPr>
          <p:cNvCxnSpPr>
            <a:cxnSpLocks/>
          </p:cNvCxnSpPr>
          <p:nvPr userDrawn="1"/>
        </p:nvCxnSpPr>
        <p:spPr>
          <a:xfrm flipV="1">
            <a:off x="16519" y="1391521"/>
            <a:ext cx="12175481" cy="42699"/>
          </a:xfrm>
          <a:prstGeom prst="line">
            <a:avLst/>
          </a:prstGeom>
          <a:ln w="44450"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sp>
        <p:nvSpPr>
          <p:cNvPr id="10" name="Subtitle 2">
            <a:extLst>
              <a:ext uri="{FF2B5EF4-FFF2-40B4-BE49-F238E27FC236}">
                <a16:creationId xmlns:a16="http://schemas.microsoft.com/office/drawing/2014/main" id="{1E0ECEF6-2497-0248-9835-35DF171E2222}"/>
              </a:ext>
            </a:extLst>
          </p:cNvPr>
          <p:cNvSpPr>
            <a:spLocks noGrp="1"/>
          </p:cNvSpPr>
          <p:nvPr>
            <p:ph type="subTitle" idx="1" hasCustomPrompt="1"/>
          </p:nvPr>
        </p:nvSpPr>
        <p:spPr>
          <a:xfrm>
            <a:off x="431998" y="1735200"/>
            <a:ext cx="6393600" cy="3722957"/>
          </a:xfrm>
          <a:solidFill>
            <a:srgbClr val="FFFFFF">
              <a:alpha val="75000"/>
            </a:srgbClr>
          </a:solidFill>
        </p:spPr>
        <p:txBody>
          <a:bodyPr lIns="180000" tIns="180000" bIns="72000">
            <a:normAutofit/>
          </a:bodyPr>
          <a:lstStyle>
            <a:lvl1pPr marL="342900" indent="-342900" algn="l">
              <a:buClr>
                <a:srgbClr val="00AEEF"/>
              </a:buClr>
              <a:buFont typeface="Wingdings" panose="05000000000000000000" pitchFamily="2" charset="2"/>
              <a:buChar char="§"/>
              <a:defRPr sz="3200" baseline="0">
                <a:latin typeface="Arial" panose="020B0604020202020204" pitchFamily="34" charset="0"/>
                <a:cs typeface="Arial" panose="020B0604020202020204" pitchFamily="34" charset="0"/>
              </a:defRPr>
            </a:lvl1pPr>
            <a:lvl2pPr marL="800100" indent="-342900" algn="l">
              <a:buClr>
                <a:srgbClr val="999999"/>
              </a:buClr>
              <a:buFont typeface="Wingdings" panose="05000000000000000000" pitchFamily="2" charset="2"/>
              <a:buChar char="§"/>
              <a:defRPr sz="2800"/>
            </a:lvl2pPr>
            <a:lvl3pPr marL="1200150" indent="-285750" algn="l">
              <a:buClr>
                <a:srgbClr val="00AEEF"/>
              </a:buClr>
              <a:buFont typeface="Wingdings" panose="05000000000000000000" pitchFamily="2" charset="2"/>
              <a:buChar char="§"/>
              <a:defRPr sz="2400"/>
            </a:lvl3pPr>
            <a:lvl4pPr marL="1657350" indent="-285750" algn="l">
              <a:buClr>
                <a:srgbClr val="999999"/>
              </a:buClr>
              <a:buFont typeface="Wingdings" panose="05000000000000000000" pitchFamily="2" charset="2"/>
              <a:buChar char="§"/>
              <a:defRPr sz="2000"/>
            </a:lvl4pPr>
            <a:lvl5pPr marL="2114550" indent="-285750" algn="l">
              <a:buClr>
                <a:srgbClr val="00AEEF"/>
              </a:buClr>
              <a:buFont typeface="Wingdings" panose="05000000000000000000" pitchFamily="2" charset="2"/>
              <a:buChar char="§"/>
              <a:defRPr sz="20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p:txBody>
      </p:sp>
      <p:pic>
        <p:nvPicPr>
          <p:cNvPr id="11" name="Picture 10">
            <a:extLst>
              <a:ext uri="{FF2B5EF4-FFF2-40B4-BE49-F238E27FC236}">
                <a16:creationId xmlns:a16="http://schemas.microsoft.com/office/drawing/2014/main" id="{FF10F82B-DCE9-D446-8716-17CA4294A431}"/>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318334" y="5864401"/>
            <a:ext cx="5873666" cy="993599"/>
          </a:xfrm>
          <a:prstGeom prst="rect">
            <a:avLst/>
          </a:prstGeom>
        </p:spPr>
      </p:pic>
      <p:pic>
        <p:nvPicPr>
          <p:cNvPr id="8" name="Picture 7" descr="A picture containing grass, outdoor, building, man&#10;&#10;Description automatically generated">
            <a:extLst>
              <a:ext uri="{FF2B5EF4-FFF2-40B4-BE49-F238E27FC236}">
                <a16:creationId xmlns:a16="http://schemas.microsoft.com/office/drawing/2014/main" id="{4F095093-BD19-4072-9C47-B89A1EA671AB}"/>
              </a:ext>
            </a:extLst>
          </p:cNvPr>
          <p:cNvPicPr>
            <a:picLocks noChangeAspect="1"/>
          </p:cNvPicPr>
          <p:nvPr userDrawn="1"/>
        </p:nvPicPr>
        <p:blipFill rotWithShape="1">
          <a:blip r:embed="rId3" cstate="print">
            <a:extLst>
              <a:ext uri="{28A0092B-C50C-407E-A947-70E740481C1C}">
                <a14:useLocalDpi xmlns:a14="http://schemas.microsoft.com/office/drawing/2010/main" val="0"/>
              </a:ext>
            </a:extLst>
          </a:blip>
          <a:srcRect l="16488" t="216" r="15901" b="-216"/>
          <a:stretch/>
        </p:blipFill>
        <p:spPr>
          <a:xfrm>
            <a:off x="7551452" y="1715768"/>
            <a:ext cx="3802348" cy="3749196"/>
          </a:xfrm>
          <a:prstGeom prst="rect">
            <a:avLst/>
          </a:prstGeom>
        </p:spPr>
      </p:pic>
    </p:spTree>
    <p:extLst>
      <p:ext uri="{BB962C8B-B14F-4D97-AF65-F5344CB8AC3E}">
        <p14:creationId xmlns:p14="http://schemas.microsoft.com/office/powerpoint/2010/main" val="3333102305"/>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preserve="1" userDrawn="1">
  <p:cSld name="4 causes Children on the move">
    <p:bg>
      <p:bgPr>
        <a:solidFill>
          <a:srgbClr val="00AEEF"/>
        </a:solidFill>
        <a:effectLst/>
      </p:bgPr>
    </p:bg>
    <p:spTree>
      <p:nvGrpSpPr>
        <p:cNvPr id="1" name=""/>
        <p:cNvGrpSpPr/>
        <p:nvPr/>
      </p:nvGrpSpPr>
      <p:grpSpPr>
        <a:xfrm>
          <a:off x="0" y="0"/>
          <a:ext cx="0" cy="0"/>
          <a:chOff x="0" y="0"/>
          <a:chExt cx="0" cy="0"/>
        </a:xfrm>
      </p:grpSpPr>
      <p:sp>
        <p:nvSpPr>
          <p:cNvPr id="18" name="Date Placeholder 3">
            <a:extLst>
              <a:ext uri="{FF2B5EF4-FFF2-40B4-BE49-F238E27FC236}">
                <a16:creationId xmlns:a16="http://schemas.microsoft.com/office/drawing/2014/main" id="{B485FB32-7577-A147-BB4B-6D806D53DF3C}"/>
              </a:ext>
            </a:extLst>
          </p:cNvPr>
          <p:cNvSpPr>
            <a:spLocks noGrp="1"/>
          </p:cNvSpPr>
          <p:nvPr>
            <p:ph type="dt" sz="half" idx="10"/>
          </p:nvPr>
        </p:nvSpPr>
        <p:spPr>
          <a:xfrm>
            <a:off x="480000" y="5733256"/>
            <a:ext cx="2844800" cy="331932"/>
          </a:xfrm>
        </p:spPr>
        <p:txBody>
          <a:bodyPr/>
          <a:lstStyle>
            <a:lvl1pPr>
              <a:defRPr>
                <a:solidFill>
                  <a:schemeClr val="bg1"/>
                </a:solidFill>
              </a:defRPr>
            </a:lvl1pPr>
          </a:lstStyle>
          <a:p>
            <a:fld id="{994ABF6D-B116-48FA-8A85-4C24104CDDB3}" type="datetimeFigureOut">
              <a:rPr lang="en-GB" smtClean="0"/>
              <a:pPr/>
              <a:t>23/04/2020</a:t>
            </a:fld>
            <a:endParaRPr lang="en-GB" dirty="0"/>
          </a:p>
        </p:txBody>
      </p:sp>
      <p:sp>
        <p:nvSpPr>
          <p:cNvPr id="19" name="Footer Placeholder 4">
            <a:extLst>
              <a:ext uri="{FF2B5EF4-FFF2-40B4-BE49-F238E27FC236}">
                <a16:creationId xmlns:a16="http://schemas.microsoft.com/office/drawing/2014/main" id="{F80C1448-6D5C-D548-83B1-64417ADD64CE}"/>
              </a:ext>
            </a:extLst>
          </p:cNvPr>
          <p:cNvSpPr>
            <a:spLocks noGrp="1"/>
          </p:cNvSpPr>
          <p:nvPr>
            <p:ph type="ftr" sz="quarter" idx="11"/>
          </p:nvPr>
        </p:nvSpPr>
        <p:spPr>
          <a:xfrm>
            <a:off x="480000" y="6079572"/>
            <a:ext cx="3190744" cy="301756"/>
          </a:xfrm>
        </p:spPr>
        <p:txBody>
          <a:bodyPr/>
          <a:lstStyle>
            <a:lvl1pPr algn="l">
              <a:defRPr>
                <a:solidFill>
                  <a:schemeClr val="bg1"/>
                </a:solidFill>
              </a:defRPr>
            </a:lvl1pPr>
          </a:lstStyle>
          <a:p>
            <a:endParaRPr lang="en-GB" dirty="0"/>
          </a:p>
        </p:txBody>
      </p:sp>
      <p:sp>
        <p:nvSpPr>
          <p:cNvPr id="20" name="Slide Number Placeholder 5">
            <a:extLst>
              <a:ext uri="{FF2B5EF4-FFF2-40B4-BE49-F238E27FC236}">
                <a16:creationId xmlns:a16="http://schemas.microsoft.com/office/drawing/2014/main" id="{C82639CE-23BC-4D41-9E2A-BB319EB57FBE}"/>
              </a:ext>
            </a:extLst>
          </p:cNvPr>
          <p:cNvSpPr>
            <a:spLocks noGrp="1"/>
          </p:cNvSpPr>
          <p:nvPr>
            <p:ph type="sldNum" sz="quarter" idx="12"/>
          </p:nvPr>
        </p:nvSpPr>
        <p:spPr>
          <a:xfrm>
            <a:off x="480000" y="6381328"/>
            <a:ext cx="2844800" cy="274324"/>
          </a:xfrm>
        </p:spPr>
        <p:txBody>
          <a:bodyPr/>
          <a:lstStyle>
            <a:lvl1pPr>
              <a:defRPr>
                <a:solidFill>
                  <a:schemeClr val="bg1"/>
                </a:solidFill>
              </a:defRPr>
            </a:lvl1pPr>
          </a:lstStyle>
          <a:p>
            <a:pPr algn="l"/>
            <a:fld id="{1099AA68-E695-4F58-BEEE-DDF7D9F5029C}" type="slidenum">
              <a:rPr lang="en-GB" smtClean="0"/>
              <a:pPr algn="l"/>
              <a:t>‹#›</a:t>
            </a:fld>
            <a:endParaRPr lang="en-GB" dirty="0"/>
          </a:p>
        </p:txBody>
      </p:sp>
      <p:sp>
        <p:nvSpPr>
          <p:cNvPr id="22" name="Title 1">
            <a:extLst>
              <a:ext uri="{FF2B5EF4-FFF2-40B4-BE49-F238E27FC236}">
                <a16:creationId xmlns:a16="http://schemas.microsoft.com/office/drawing/2014/main" id="{57831B11-FE25-2B4D-9760-E3A4BEB904D1}"/>
              </a:ext>
            </a:extLst>
          </p:cNvPr>
          <p:cNvSpPr>
            <a:spLocks noGrp="1"/>
          </p:cNvSpPr>
          <p:nvPr>
            <p:ph type="ctrTitle" hasCustomPrompt="1"/>
          </p:nvPr>
        </p:nvSpPr>
        <p:spPr>
          <a:xfrm>
            <a:off x="360000" y="261444"/>
            <a:ext cx="11247587" cy="877104"/>
          </a:xfrm>
        </p:spPr>
        <p:txBody>
          <a:bodyPr anchor="b">
            <a:normAutofit/>
          </a:bodyPr>
          <a:lstStyle>
            <a:lvl1pPr algn="l">
              <a:defRPr sz="4800" cap="all" spc="400" baseline="0">
                <a:solidFill>
                  <a:schemeClr val="bg1"/>
                </a:solidFill>
                <a:highlight>
                  <a:srgbClr val="000000"/>
                </a:highlight>
                <a:latin typeface="Univers Next Pro Condensed" panose="020B0906030202020203" pitchFamily="34" charset="0"/>
              </a:defRPr>
            </a:lvl1pPr>
          </a:lstStyle>
          <a:p>
            <a:r>
              <a:rPr lang="en-US" dirty="0"/>
              <a:t> Children on the move</a:t>
            </a:r>
            <a:endParaRPr lang="en-GB" dirty="0"/>
          </a:p>
        </p:txBody>
      </p:sp>
      <p:cxnSp>
        <p:nvCxnSpPr>
          <p:cNvPr id="23" name="Straight Connector 22">
            <a:extLst>
              <a:ext uri="{FF2B5EF4-FFF2-40B4-BE49-F238E27FC236}">
                <a16:creationId xmlns:a16="http://schemas.microsoft.com/office/drawing/2014/main" id="{E170F6DF-87C8-8C4D-AD78-CBC99F743898}"/>
              </a:ext>
            </a:extLst>
          </p:cNvPr>
          <p:cNvCxnSpPr>
            <a:cxnSpLocks/>
          </p:cNvCxnSpPr>
          <p:nvPr userDrawn="1"/>
        </p:nvCxnSpPr>
        <p:spPr>
          <a:xfrm flipV="1">
            <a:off x="16519" y="1391521"/>
            <a:ext cx="12175481" cy="42699"/>
          </a:xfrm>
          <a:prstGeom prst="line">
            <a:avLst/>
          </a:prstGeom>
          <a:ln w="44450"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sp>
        <p:nvSpPr>
          <p:cNvPr id="10" name="Subtitle 2">
            <a:extLst>
              <a:ext uri="{FF2B5EF4-FFF2-40B4-BE49-F238E27FC236}">
                <a16:creationId xmlns:a16="http://schemas.microsoft.com/office/drawing/2014/main" id="{1E0ECEF6-2497-0248-9835-35DF171E2222}"/>
              </a:ext>
            </a:extLst>
          </p:cNvPr>
          <p:cNvSpPr>
            <a:spLocks noGrp="1"/>
          </p:cNvSpPr>
          <p:nvPr>
            <p:ph type="subTitle" idx="1" hasCustomPrompt="1"/>
          </p:nvPr>
        </p:nvSpPr>
        <p:spPr>
          <a:xfrm>
            <a:off x="431998" y="1735200"/>
            <a:ext cx="6393600" cy="3722957"/>
          </a:xfrm>
          <a:solidFill>
            <a:srgbClr val="FFFFFF">
              <a:alpha val="75000"/>
            </a:srgbClr>
          </a:solidFill>
        </p:spPr>
        <p:txBody>
          <a:bodyPr lIns="180000" tIns="180000" bIns="72000">
            <a:normAutofit/>
          </a:bodyPr>
          <a:lstStyle>
            <a:lvl1pPr marL="342900" indent="-342900" algn="l">
              <a:buClr>
                <a:srgbClr val="00AEEF"/>
              </a:buClr>
              <a:buFont typeface="Wingdings" panose="05000000000000000000" pitchFamily="2" charset="2"/>
              <a:buChar char="§"/>
              <a:defRPr sz="3200" baseline="0">
                <a:latin typeface="Arial" panose="020B0604020202020204" pitchFamily="34" charset="0"/>
                <a:cs typeface="Arial" panose="020B0604020202020204" pitchFamily="34" charset="0"/>
              </a:defRPr>
            </a:lvl1pPr>
            <a:lvl2pPr marL="800100" indent="-342900" algn="l">
              <a:buClr>
                <a:srgbClr val="999999"/>
              </a:buClr>
              <a:buFont typeface="Wingdings" panose="05000000000000000000" pitchFamily="2" charset="2"/>
              <a:buChar char="§"/>
              <a:defRPr sz="2800"/>
            </a:lvl2pPr>
            <a:lvl3pPr marL="1200150" indent="-285750" algn="l">
              <a:buClr>
                <a:srgbClr val="00AEEF"/>
              </a:buClr>
              <a:buFont typeface="Wingdings" panose="05000000000000000000" pitchFamily="2" charset="2"/>
              <a:buChar char="§"/>
              <a:defRPr sz="2400"/>
            </a:lvl3pPr>
            <a:lvl4pPr marL="1657350" indent="-285750" algn="l">
              <a:buClr>
                <a:srgbClr val="999999"/>
              </a:buClr>
              <a:buFont typeface="Wingdings" panose="05000000000000000000" pitchFamily="2" charset="2"/>
              <a:buChar char="§"/>
              <a:defRPr sz="2000"/>
            </a:lvl4pPr>
            <a:lvl5pPr marL="2114550" indent="-285750" algn="l">
              <a:buClr>
                <a:srgbClr val="00AEEF"/>
              </a:buClr>
              <a:buFont typeface="Wingdings" panose="05000000000000000000" pitchFamily="2" charset="2"/>
              <a:buChar char="§"/>
              <a:defRPr sz="20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p:txBody>
      </p:sp>
      <p:pic>
        <p:nvPicPr>
          <p:cNvPr id="12" name="Picture 11" descr="A couple of people posing for the camera&#10;&#10;Description automatically generated">
            <a:extLst>
              <a:ext uri="{FF2B5EF4-FFF2-40B4-BE49-F238E27FC236}">
                <a16:creationId xmlns:a16="http://schemas.microsoft.com/office/drawing/2014/main" id="{628FD798-F96A-47F7-91FA-9B23B97FB8FB}"/>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7737657" y="1733030"/>
            <a:ext cx="3622280" cy="3733449"/>
          </a:xfrm>
          <a:prstGeom prst="rect">
            <a:avLst/>
          </a:prstGeom>
        </p:spPr>
      </p:pic>
      <p:pic>
        <p:nvPicPr>
          <p:cNvPr id="21" name="Picture 20" descr="A close up of a logo&#10;&#10;Description automatically generated">
            <a:extLst>
              <a:ext uri="{FF2B5EF4-FFF2-40B4-BE49-F238E27FC236}">
                <a16:creationId xmlns:a16="http://schemas.microsoft.com/office/drawing/2014/main" id="{BD4E0E52-D9BA-44A7-BC31-28D13E38C467}"/>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6895634" y="5790406"/>
            <a:ext cx="5296365" cy="1138800"/>
          </a:xfrm>
          <a:prstGeom prst="rect">
            <a:avLst/>
          </a:prstGeom>
        </p:spPr>
      </p:pic>
    </p:spTree>
    <p:extLst>
      <p:ext uri="{BB962C8B-B14F-4D97-AF65-F5344CB8AC3E}">
        <p14:creationId xmlns:p14="http://schemas.microsoft.com/office/powerpoint/2010/main" val="2269523797"/>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preserve="1" userDrawn="1">
  <p:cSld name="4 causes Ending violence">
    <p:bg>
      <p:bgPr>
        <a:solidFill>
          <a:srgbClr val="00AEEF"/>
        </a:solidFill>
        <a:effectLst/>
      </p:bgPr>
    </p:bg>
    <p:spTree>
      <p:nvGrpSpPr>
        <p:cNvPr id="1" name=""/>
        <p:cNvGrpSpPr/>
        <p:nvPr/>
      </p:nvGrpSpPr>
      <p:grpSpPr>
        <a:xfrm>
          <a:off x="0" y="0"/>
          <a:ext cx="0" cy="0"/>
          <a:chOff x="0" y="0"/>
          <a:chExt cx="0" cy="0"/>
        </a:xfrm>
      </p:grpSpPr>
      <p:sp>
        <p:nvSpPr>
          <p:cNvPr id="18" name="Date Placeholder 3">
            <a:extLst>
              <a:ext uri="{FF2B5EF4-FFF2-40B4-BE49-F238E27FC236}">
                <a16:creationId xmlns:a16="http://schemas.microsoft.com/office/drawing/2014/main" id="{B485FB32-7577-A147-BB4B-6D806D53DF3C}"/>
              </a:ext>
            </a:extLst>
          </p:cNvPr>
          <p:cNvSpPr>
            <a:spLocks noGrp="1"/>
          </p:cNvSpPr>
          <p:nvPr>
            <p:ph type="dt" sz="half" idx="10"/>
          </p:nvPr>
        </p:nvSpPr>
        <p:spPr>
          <a:xfrm>
            <a:off x="480000" y="5733256"/>
            <a:ext cx="2844800" cy="331932"/>
          </a:xfrm>
        </p:spPr>
        <p:txBody>
          <a:bodyPr/>
          <a:lstStyle>
            <a:lvl1pPr>
              <a:defRPr>
                <a:solidFill>
                  <a:schemeClr val="bg1"/>
                </a:solidFill>
              </a:defRPr>
            </a:lvl1pPr>
          </a:lstStyle>
          <a:p>
            <a:fld id="{994ABF6D-B116-48FA-8A85-4C24104CDDB3}" type="datetimeFigureOut">
              <a:rPr lang="en-GB" smtClean="0"/>
              <a:pPr/>
              <a:t>23/04/2020</a:t>
            </a:fld>
            <a:endParaRPr lang="en-GB" dirty="0"/>
          </a:p>
        </p:txBody>
      </p:sp>
      <p:sp>
        <p:nvSpPr>
          <p:cNvPr id="19" name="Footer Placeholder 4">
            <a:extLst>
              <a:ext uri="{FF2B5EF4-FFF2-40B4-BE49-F238E27FC236}">
                <a16:creationId xmlns:a16="http://schemas.microsoft.com/office/drawing/2014/main" id="{F80C1448-6D5C-D548-83B1-64417ADD64CE}"/>
              </a:ext>
            </a:extLst>
          </p:cNvPr>
          <p:cNvSpPr>
            <a:spLocks noGrp="1"/>
          </p:cNvSpPr>
          <p:nvPr>
            <p:ph type="ftr" sz="quarter" idx="11"/>
          </p:nvPr>
        </p:nvSpPr>
        <p:spPr>
          <a:xfrm>
            <a:off x="480000" y="6079572"/>
            <a:ext cx="3190744" cy="301756"/>
          </a:xfrm>
        </p:spPr>
        <p:txBody>
          <a:bodyPr/>
          <a:lstStyle>
            <a:lvl1pPr algn="l">
              <a:defRPr>
                <a:solidFill>
                  <a:schemeClr val="bg1"/>
                </a:solidFill>
              </a:defRPr>
            </a:lvl1pPr>
          </a:lstStyle>
          <a:p>
            <a:endParaRPr lang="en-GB" dirty="0"/>
          </a:p>
        </p:txBody>
      </p:sp>
      <p:sp>
        <p:nvSpPr>
          <p:cNvPr id="20" name="Slide Number Placeholder 5">
            <a:extLst>
              <a:ext uri="{FF2B5EF4-FFF2-40B4-BE49-F238E27FC236}">
                <a16:creationId xmlns:a16="http://schemas.microsoft.com/office/drawing/2014/main" id="{C82639CE-23BC-4D41-9E2A-BB319EB57FBE}"/>
              </a:ext>
            </a:extLst>
          </p:cNvPr>
          <p:cNvSpPr>
            <a:spLocks noGrp="1"/>
          </p:cNvSpPr>
          <p:nvPr>
            <p:ph type="sldNum" sz="quarter" idx="12"/>
          </p:nvPr>
        </p:nvSpPr>
        <p:spPr>
          <a:xfrm>
            <a:off x="480000" y="6381328"/>
            <a:ext cx="2844800" cy="274324"/>
          </a:xfrm>
        </p:spPr>
        <p:txBody>
          <a:bodyPr/>
          <a:lstStyle>
            <a:lvl1pPr>
              <a:defRPr>
                <a:solidFill>
                  <a:schemeClr val="bg1"/>
                </a:solidFill>
              </a:defRPr>
            </a:lvl1pPr>
          </a:lstStyle>
          <a:p>
            <a:pPr algn="l"/>
            <a:fld id="{1099AA68-E695-4F58-BEEE-DDF7D9F5029C}" type="slidenum">
              <a:rPr lang="en-GB" smtClean="0"/>
              <a:pPr algn="l"/>
              <a:t>‹#›</a:t>
            </a:fld>
            <a:endParaRPr lang="en-GB" dirty="0"/>
          </a:p>
        </p:txBody>
      </p:sp>
      <p:sp>
        <p:nvSpPr>
          <p:cNvPr id="22" name="Title 1">
            <a:extLst>
              <a:ext uri="{FF2B5EF4-FFF2-40B4-BE49-F238E27FC236}">
                <a16:creationId xmlns:a16="http://schemas.microsoft.com/office/drawing/2014/main" id="{57831B11-FE25-2B4D-9760-E3A4BEB904D1}"/>
              </a:ext>
            </a:extLst>
          </p:cNvPr>
          <p:cNvSpPr>
            <a:spLocks noGrp="1"/>
          </p:cNvSpPr>
          <p:nvPr>
            <p:ph type="ctrTitle" hasCustomPrompt="1"/>
          </p:nvPr>
        </p:nvSpPr>
        <p:spPr>
          <a:xfrm>
            <a:off x="360000" y="261444"/>
            <a:ext cx="11247587" cy="877104"/>
          </a:xfrm>
        </p:spPr>
        <p:txBody>
          <a:bodyPr anchor="b">
            <a:normAutofit/>
          </a:bodyPr>
          <a:lstStyle>
            <a:lvl1pPr algn="l">
              <a:defRPr sz="4800" cap="all" spc="400" baseline="0">
                <a:solidFill>
                  <a:schemeClr val="bg1"/>
                </a:solidFill>
                <a:highlight>
                  <a:srgbClr val="000000"/>
                </a:highlight>
                <a:latin typeface="Univers Next Pro Condensed" panose="020B0906030202020203" pitchFamily="34" charset="0"/>
              </a:defRPr>
            </a:lvl1pPr>
          </a:lstStyle>
          <a:p>
            <a:r>
              <a:rPr lang="en-US" dirty="0"/>
              <a:t> Ending violence</a:t>
            </a:r>
            <a:endParaRPr lang="en-GB" dirty="0"/>
          </a:p>
        </p:txBody>
      </p:sp>
      <p:cxnSp>
        <p:nvCxnSpPr>
          <p:cNvPr id="23" name="Straight Connector 22">
            <a:extLst>
              <a:ext uri="{FF2B5EF4-FFF2-40B4-BE49-F238E27FC236}">
                <a16:creationId xmlns:a16="http://schemas.microsoft.com/office/drawing/2014/main" id="{E170F6DF-87C8-8C4D-AD78-CBC99F743898}"/>
              </a:ext>
            </a:extLst>
          </p:cNvPr>
          <p:cNvCxnSpPr>
            <a:cxnSpLocks/>
          </p:cNvCxnSpPr>
          <p:nvPr userDrawn="1"/>
        </p:nvCxnSpPr>
        <p:spPr>
          <a:xfrm flipV="1">
            <a:off x="16519" y="1391521"/>
            <a:ext cx="12175481" cy="42699"/>
          </a:xfrm>
          <a:prstGeom prst="line">
            <a:avLst/>
          </a:prstGeom>
          <a:ln w="44450"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sp>
        <p:nvSpPr>
          <p:cNvPr id="10" name="Subtitle 2">
            <a:extLst>
              <a:ext uri="{FF2B5EF4-FFF2-40B4-BE49-F238E27FC236}">
                <a16:creationId xmlns:a16="http://schemas.microsoft.com/office/drawing/2014/main" id="{1E0ECEF6-2497-0248-9835-35DF171E2222}"/>
              </a:ext>
            </a:extLst>
          </p:cNvPr>
          <p:cNvSpPr>
            <a:spLocks noGrp="1"/>
          </p:cNvSpPr>
          <p:nvPr>
            <p:ph type="subTitle" idx="1" hasCustomPrompt="1"/>
          </p:nvPr>
        </p:nvSpPr>
        <p:spPr>
          <a:xfrm>
            <a:off x="431998" y="1735200"/>
            <a:ext cx="6393600" cy="3722957"/>
          </a:xfrm>
          <a:solidFill>
            <a:srgbClr val="FFFFFF">
              <a:alpha val="75000"/>
            </a:srgbClr>
          </a:solidFill>
        </p:spPr>
        <p:txBody>
          <a:bodyPr lIns="180000" tIns="180000" bIns="72000">
            <a:normAutofit/>
          </a:bodyPr>
          <a:lstStyle>
            <a:lvl1pPr marL="342900" indent="-342900" algn="l">
              <a:buClr>
                <a:srgbClr val="00AEEF"/>
              </a:buClr>
              <a:buFont typeface="Wingdings" panose="05000000000000000000" pitchFamily="2" charset="2"/>
              <a:buChar char="§"/>
              <a:defRPr sz="3200" baseline="0">
                <a:latin typeface="Arial" panose="020B0604020202020204" pitchFamily="34" charset="0"/>
                <a:cs typeface="Arial" panose="020B0604020202020204" pitchFamily="34" charset="0"/>
              </a:defRPr>
            </a:lvl1pPr>
            <a:lvl2pPr marL="800100" indent="-342900" algn="l">
              <a:buClr>
                <a:srgbClr val="999999"/>
              </a:buClr>
              <a:buFont typeface="Wingdings" panose="05000000000000000000" pitchFamily="2" charset="2"/>
              <a:buChar char="§"/>
              <a:defRPr sz="2800"/>
            </a:lvl2pPr>
            <a:lvl3pPr marL="1200150" indent="-285750" algn="l">
              <a:buClr>
                <a:srgbClr val="00AEEF"/>
              </a:buClr>
              <a:buFont typeface="Wingdings" panose="05000000000000000000" pitchFamily="2" charset="2"/>
              <a:buChar char="§"/>
              <a:defRPr sz="2400"/>
            </a:lvl3pPr>
            <a:lvl4pPr marL="1657350" indent="-285750" algn="l">
              <a:buClr>
                <a:srgbClr val="999999"/>
              </a:buClr>
              <a:buFont typeface="Wingdings" panose="05000000000000000000" pitchFamily="2" charset="2"/>
              <a:buChar char="§"/>
              <a:defRPr sz="2000"/>
            </a:lvl4pPr>
            <a:lvl5pPr marL="2114550" indent="-285750" algn="l">
              <a:buClr>
                <a:srgbClr val="00AEEF"/>
              </a:buClr>
              <a:buFont typeface="Wingdings" panose="05000000000000000000" pitchFamily="2" charset="2"/>
              <a:buChar char="§"/>
              <a:defRPr sz="20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p:txBody>
      </p:sp>
      <p:pic>
        <p:nvPicPr>
          <p:cNvPr id="3" name="Picture 2" descr="Two people sitting on a bench&#10;&#10;Description automatically generated">
            <a:extLst>
              <a:ext uri="{FF2B5EF4-FFF2-40B4-BE49-F238E27FC236}">
                <a16:creationId xmlns:a16="http://schemas.microsoft.com/office/drawing/2014/main" id="{FE552C36-7447-4782-9DB5-5F5C5C254015}"/>
              </a:ext>
            </a:extLst>
          </p:cNvPr>
          <p:cNvPicPr>
            <a:picLocks noChangeAspect="1"/>
          </p:cNvPicPr>
          <p:nvPr userDrawn="1"/>
        </p:nvPicPr>
        <p:blipFill rotWithShape="1">
          <a:blip r:embed="rId2" cstate="print">
            <a:extLst>
              <a:ext uri="{28A0092B-C50C-407E-A947-70E740481C1C}">
                <a14:useLocalDpi xmlns:a14="http://schemas.microsoft.com/office/drawing/2010/main" val="0"/>
              </a:ext>
            </a:extLst>
          </a:blip>
          <a:srcRect l="16035" r="16847" b="3412"/>
          <a:stretch/>
        </p:blipFill>
        <p:spPr>
          <a:xfrm>
            <a:off x="7475252" y="1735201"/>
            <a:ext cx="3859497" cy="3702722"/>
          </a:xfrm>
          <a:prstGeom prst="rect">
            <a:avLst/>
          </a:prstGeom>
        </p:spPr>
      </p:pic>
      <p:pic>
        <p:nvPicPr>
          <p:cNvPr id="12" name="Picture 11" descr="A close up of a logo&#10;&#10;Description automatically generated">
            <a:extLst>
              <a:ext uri="{FF2B5EF4-FFF2-40B4-BE49-F238E27FC236}">
                <a16:creationId xmlns:a16="http://schemas.microsoft.com/office/drawing/2014/main" id="{7D60D268-A37E-4873-ADD6-D87A1B4FE0DA}"/>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6895634" y="5828506"/>
            <a:ext cx="5296365" cy="1138800"/>
          </a:xfrm>
          <a:prstGeom prst="rect">
            <a:avLst/>
          </a:prstGeom>
        </p:spPr>
      </p:pic>
    </p:spTree>
    <p:extLst>
      <p:ext uri="{BB962C8B-B14F-4D97-AF65-F5344CB8AC3E}">
        <p14:creationId xmlns:p14="http://schemas.microsoft.com/office/powerpoint/2010/main" val="3546105186"/>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preserve="1" userDrawn="1">
  <p:cSld name="1_Blank for image 1">
    <p:spTree>
      <p:nvGrpSpPr>
        <p:cNvPr id="1" name=""/>
        <p:cNvGrpSpPr/>
        <p:nvPr/>
      </p:nvGrpSpPr>
      <p:grpSpPr>
        <a:xfrm>
          <a:off x="0" y="0"/>
          <a:ext cx="0" cy="0"/>
          <a:chOff x="0" y="0"/>
          <a:chExt cx="0" cy="0"/>
        </a:xfrm>
      </p:grpSpPr>
      <p:sp>
        <p:nvSpPr>
          <p:cNvPr id="7" name="Picture Placeholder 2"/>
          <p:cNvSpPr>
            <a:spLocks noGrp="1"/>
          </p:cNvSpPr>
          <p:nvPr>
            <p:ph type="pic" idx="13"/>
          </p:nvPr>
        </p:nvSpPr>
        <p:spPr>
          <a:xfrm>
            <a:off x="12996" y="0"/>
            <a:ext cx="12179003" cy="5458932"/>
          </a:xfrm>
        </p:spPr>
        <p:txBody>
          <a:bodyPr/>
          <a:lstStyle>
            <a:lvl1pPr marL="0" indent="0">
              <a:buNone/>
              <a:defRPr sz="3200" b="0" i="0">
                <a:latin typeface="Univers Next Pro Light" panose="020B0403030202020203" pitchFamily="34" charset="77"/>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dirty="0"/>
          </a:p>
        </p:txBody>
      </p:sp>
      <p:pic>
        <p:nvPicPr>
          <p:cNvPr id="4" name="Picture 3" descr="A picture containing drawing&#10;&#10;Description automatically generated">
            <a:extLst>
              <a:ext uri="{FF2B5EF4-FFF2-40B4-BE49-F238E27FC236}">
                <a16:creationId xmlns:a16="http://schemas.microsoft.com/office/drawing/2014/main" id="{425E6D96-4DCE-41CA-BA4F-464C2E9E4789}"/>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7315200" y="5880618"/>
            <a:ext cx="4876800" cy="1048587"/>
          </a:xfrm>
          <a:prstGeom prst="rect">
            <a:avLst/>
          </a:prstGeom>
        </p:spPr>
      </p:pic>
    </p:spTree>
    <p:extLst>
      <p:ext uri="{BB962C8B-B14F-4D97-AF65-F5344CB8AC3E}">
        <p14:creationId xmlns:p14="http://schemas.microsoft.com/office/powerpoint/2010/main" val="1808608196"/>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preserve="1" userDrawn="1">
  <p:cSld name="Blank for image 2">
    <p:bg>
      <p:bgPr>
        <a:solidFill>
          <a:srgbClr val="00AEEF"/>
        </a:solidFill>
        <a:effectLst/>
      </p:bgPr>
    </p:bg>
    <p:spTree>
      <p:nvGrpSpPr>
        <p:cNvPr id="1" name=""/>
        <p:cNvGrpSpPr/>
        <p:nvPr/>
      </p:nvGrpSpPr>
      <p:grpSpPr>
        <a:xfrm>
          <a:off x="0" y="0"/>
          <a:ext cx="0" cy="0"/>
          <a:chOff x="0" y="0"/>
          <a:chExt cx="0" cy="0"/>
        </a:xfrm>
      </p:grpSpPr>
      <p:sp>
        <p:nvSpPr>
          <p:cNvPr id="10" name="Picture Placeholder 2">
            <a:extLst>
              <a:ext uri="{FF2B5EF4-FFF2-40B4-BE49-F238E27FC236}">
                <a16:creationId xmlns:a16="http://schemas.microsoft.com/office/drawing/2014/main" id="{23B984DF-36DE-8345-B1A1-A68E2E856EEA}"/>
              </a:ext>
            </a:extLst>
          </p:cNvPr>
          <p:cNvSpPr>
            <a:spLocks noGrp="1"/>
          </p:cNvSpPr>
          <p:nvPr>
            <p:ph type="pic" idx="13"/>
          </p:nvPr>
        </p:nvSpPr>
        <p:spPr>
          <a:xfrm>
            <a:off x="12996" y="0"/>
            <a:ext cx="12179003" cy="5458932"/>
          </a:xfrm>
        </p:spPr>
        <p:txBody>
          <a:bodyPr/>
          <a:lstStyle>
            <a:lvl1pPr marL="0" indent="0">
              <a:buNone/>
              <a:defRPr sz="3200" b="0" i="0">
                <a:latin typeface="Univers Next Pro Light" panose="020B0403030202020203" pitchFamily="34" charset="77"/>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dirty="0"/>
          </a:p>
        </p:txBody>
      </p:sp>
      <p:pic>
        <p:nvPicPr>
          <p:cNvPr id="4" name="Picture 3" descr="A close up of a logo&#10;&#10;Description automatically generated">
            <a:extLst>
              <a:ext uri="{FF2B5EF4-FFF2-40B4-BE49-F238E27FC236}">
                <a16:creationId xmlns:a16="http://schemas.microsoft.com/office/drawing/2014/main" id="{BF6686CD-E16A-403A-BB1C-57EA4332C3BE}"/>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895634" y="5828506"/>
            <a:ext cx="5296365" cy="1138800"/>
          </a:xfrm>
          <a:prstGeom prst="rect">
            <a:avLst/>
          </a:prstGeom>
        </p:spPr>
      </p:pic>
    </p:spTree>
    <p:extLst>
      <p:ext uri="{BB962C8B-B14F-4D97-AF65-F5344CB8AC3E}">
        <p14:creationId xmlns:p14="http://schemas.microsoft.com/office/powerpoint/2010/main" val="4288929821"/>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preserve="1" userDrawn="1">
  <p:cSld name="Blank 1">
    <p:spTree>
      <p:nvGrpSpPr>
        <p:cNvPr id="1" name=""/>
        <p:cNvGrpSpPr/>
        <p:nvPr/>
      </p:nvGrpSpPr>
      <p:grpSpPr>
        <a:xfrm>
          <a:off x="0" y="0"/>
          <a:ext cx="0" cy="0"/>
          <a:chOff x="0" y="0"/>
          <a:chExt cx="0" cy="0"/>
        </a:xfrm>
      </p:grpSpPr>
      <p:pic>
        <p:nvPicPr>
          <p:cNvPr id="4" name="Picture 3" descr="A picture containing drawing&#10;&#10;Description automatically generated">
            <a:extLst>
              <a:ext uri="{FF2B5EF4-FFF2-40B4-BE49-F238E27FC236}">
                <a16:creationId xmlns:a16="http://schemas.microsoft.com/office/drawing/2014/main" id="{1A6F3383-7C34-4D42-80FD-7F7F8364F2A3}"/>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7315200" y="5794893"/>
            <a:ext cx="4876800" cy="1048587"/>
          </a:xfrm>
          <a:prstGeom prst="rect">
            <a:avLst/>
          </a:prstGeom>
        </p:spPr>
      </p:pic>
    </p:spTree>
    <p:extLst>
      <p:ext uri="{BB962C8B-B14F-4D97-AF65-F5344CB8AC3E}">
        <p14:creationId xmlns:p14="http://schemas.microsoft.com/office/powerpoint/2010/main" val="3248452991"/>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preserve="1" userDrawn="1">
  <p:cSld name="Blank 2">
    <p:bg>
      <p:bgPr>
        <a:solidFill>
          <a:srgbClr val="00AEEF"/>
        </a:solidFill>
        <a:effectLst/>
      </p:bgPr>
    </p:bg>
    <p:spTree>
      <p:nvGrpSpPr>
        <p:cNvPr id="1" name=""/>
        <p:cNvGrpSpPr/>
        <p:nvPr/>
      </p:nvGrpSpPr>
      <p:grpSpPr>
        <a:xfrm>
          <a:off x="0" y="0"/>
          <a:ext cx="0" cy="0"/>
          <a:chOff x="0" y="0"/>
          <a:chExt cx="0" cy="0"/>
        </a:xfrm>
      </p:grpSpPr>
      <p:pic>
        <p:nvPicPr>
          <p:cNvPr id="3" name="Picture 2" descr="A close up of a logo&#10;&#10;Description automatically generated">
            <a:extLst>
              <a:ext uri="{FF2B5EF4-FFF2-40B4-BE49-F238E27FC236}">
                <a16:creationId xmlns:a16="http://schemas.microsoft.com/office/drawing/2014/main" id="{D8B1C7E8-B678-41E2-9EB8-6BE7F3D8B618}"/>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895634" y="5828506"/>
            <a:ext cx="5296365" cy="1138800"/>
          </a:xfrm>
          <a:prstGeom prst="rect">
            <a:avLst/>
          </a:prstGeom>
        </p:spPr>
      </p:pic>
    </p:spTree>
    <p:extLst>
      <p:ext uri="{BB962C8B-B14F-4D97-AF65-F5344CB8AC3E}">
        <p14:creationId xmlns:p14="http://schemas.microsoft.com/office/powerpoint/2010/main" val="3648536671"/>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preserve="1" userDrawn="1">
  <p:cSld name="Blank no logo">
    <p:spTree>
      <p:nvGrpSpPr>
        <p:cNvPr id="1" name=""/>
        <p:cNvGrpSpPr/>
        <p:nvPr/>
      </p:nvGrpSpPr>
      <p:grpSpPr>
        <a:xfrm>
          <a:off x="0" y="0"/>
          <a:ext cx="0" cy="0"/>
          <a:chOff x="0" y="0"/>
          <a:chExt cx="0" cy="0"/>
        </a:xfrm>
      </p:grpSpPr>
    </p:spTree>
    <p:extLst>
      <p:ext uri="{BB962C8B-B14F-4D97-AF65-F5344CB8AC3E}">
        <p14:creationId xmlns:p14="http://schemas.microsoft.com/office/powerpoint/2010/main" val="3185933103"/>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preserve="1" userDrawn="1">
  <p:cSld name="Any questions">
    <p:bg>
      <p:bgPr>
        <a:solidFill>
          <a:schemeClr val="bg1">
            <a:alpha val="97000"/>
          </a:schemeClr>
        </a:solidFill>
        <a:effectLst/>
      </p:bgPr>
    </p:bg>
    <p:spTree>
      <p:nvGrpSpPr>
        <p:cNvPr id="1" name=""/>
        <p:cNvGrpSpPr/>
        <p:nvPr/>
      </p:nvGrpSpPr>
      <p:grpSpPr>
        <a:xfrm>
          <a:off x="0" y="0"/>
          <a:ext cx="0" cy="0"/>
          <a:chOff x="0" y="0"/>
          <a:chExt cx="0" cy="0"/>
        </a:xfrm>
      </p:grpSpPr>
      <p:pic>
        <p:nvPicPr>
          <p:cNvPr id="8" name="Picture 7" descr="A picture containing person, sitting, man, reading&#10;&#10;Description automatically generated">
            <a:extLst>
              <a:ext uri="{FF2B5EF4-FFF2-40B4-BE49-F238E27FC236}">
                <a16:creationId xmlns:a16="http://schemas.microsoft.com/office/drawing/2014/main" id="{3F6FEA19-0098-4FF3-8554-E7B817911B83}"/>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9525" y="0"/>
            <a:ext cx="12192000" cy="6858000"/>
          </a:xfrm>
          <a:prstGeom prst="rect">
            <a:avLst/>
          </a:prstGeom>
        </p:spPr>
      </p:pic>
      <p:sp>
        <p:nvSpPr>
          <p:cNvPr id="9" name="Title 1">
            <a:extLst>
              <a:ext uri="{FF2B5EF4-FFF2-40B4-BE49-F238E27FC236}">
                <a16:creationId xmlns:a16="http://schemas.microsoft.com/office/drawing/2014/main" id="{70088B6A-37EC-4377-97F2-1E7A89274C0F}"/>
              </a:ext>
            </a:extLst>
          </p:cNvPr>
          <p:cNvSpPr>
            <a:spLocks noGrp="1"/>
          </p:cNvSpPr>
          <p:nvPr>
            <p:ph type="ctrTitle" hasCustomPrompt="1"/>
          </p:nvPr>
        </p:nvSpPr>
        <p:spPr>
          <a:xfrm>
            <a:off x="0" y="5167889"/>
            <a:ext cx="7392202" cy="1022569"/>
          </a:xfrm>
          <a:solidFill>
            <a:schemeClr val="tx1">
              <a:alpha val="70000"/>
            </a:schemeClr>
          </a:solidFill>
        </p:spPr>
        <p:txBody>
          <a:bodyPr wrap="square" lIns="360000" tIns="144000" anchor="ctr" anchorCtr="0">
            <a:spAutoFit/>
          </a:bodyPr>
          <a:lstStyle>
            <a:lvl1pPr>
              <a:defRPr sz="6000" cap="all" spc="600" baseline="0">
                <a:solidFill>
                  <a:schemeClr val="bg1"/>
                </a:solidFill>
                <a:latin typeface="Univers Next Pro Condensed" panose="020B0906030202020203" pitchFamily="34" charset="0"/>
              </a:defRPr>
            </a:lvl1pPr>
          </a:lstStyle>
          <a:p>
            <a:r>
              <a:rPr lang="en-US" dirty="0"/>
              <a:t>Any questions?</a:t>
            </a:r>
            <a:endParaRPr lang="en-GB" dirty="0"/>
          </a:p>
        </p:txBody>
      </p:sp>
    </p:spTree>
    <p:extLst>
      <p:ext uri="{BB962C8B-B14F-4D97-AF65-F5344CB8AC3E}">
        <p14:creationId xmlns:p14="http://schemas.microsoft.com/office/powerpoint/2010/main" val="3695633361"/>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preserve="1" userDrawn="1">
  <p:cSld name="1_Any questions">
    <p:bg>
      <p:bgPr>
        <a:solidFill>
          <a:schemeClr val="bg1">
            <a:alpha val="97000"/>
          </a:schemeClr>
        </a:solidFill>
        <a:effectLst/>
      </p:bgPr>
    </p:bg>
    <p:spTree>
      <p:nvGrpSpPr>
        <p:cNvPr id="1" name=""/>
        <p:cNvGrpSpPr/>
        <p:nvPr/>
      </p:nvGrpSpPr>
      <p:grpSpPr>
        <a:xfrm>
          <a:off x="0" y="0"/>
          <a:ext cx="0" cy="0"/>
          <a:chOff x="0" y="0"/>
          <a:chExt cx="0" cy="0"/>
        </a:xfrm>
      </p:grpSpPr>
      <p:pic>
        <p:nvPicPr>
          <p:cNvPr id="4" name="Picture 3" descr="A group of people looking at each other&#10;&#10;Description automatically generated">
            <a:extLst>
              <a:ext uri="{FF2B5EF4-FFF2-40B4-BE49-F238E27FC236}">
                <a16:creationId xmlns:a16="http://schemas.microsoft.com/office/drawing/2014/main" id="{28D9CC12-87D8-452C-A5EF-096C206E8299}"/>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6" name="Title 1">
            <a:extLst>
              <a:ext uri="{FF2B5EF4-FFF2-40B4-BE49-F238E27FC236}">
                <a16:creationId xmlns:a16="http://schemas.microsoft.com/office/drawing/2014/main" id="{FDE1FBBF-98F9-4CF8-A096-4A5C2DA51B5F}"/>
              </a:ext>
            </a:extLst>
          </p:cNvPr>
          <p:cNvSpPr>
            <a:spLocks noGrp="1"/>
          </p:cNvSpPr>
          <p:nvPr>
            <p:ph type="ctrTitle" hasCustomPrompt="1"/>
          </p:nvPr>
        </p:nvSpPr>
        <p:spPr>
          <a:xfrm>
            <a:off x="0" y="5167889"/>
            <a:ext cx="7392202" cy="1022569"/>
          </a:xfrm>
          <a:solidFill>
            <a:schemeClr val="tx1">
              <a:alpha val="70000"/>
            </a:schemeClr>
          </a:solidFill>
        </p:spPr>
        <p:txBody>
          <a:bodyPr wrap="square" lIns="360000" tIns="144000" anchor="ctr" anchorCtr="0">
            <a:spAutoFit/>
          </a:bodyPr>
          <a:lstStyle>
            <a:lvl1pPr>
              <a:defRPr sz="6000" cap="all" spc="600" baseline="0">
                <a:solidFill>
                  <a:schemeClr val="bg1"/>
                </a:solidFill>
                <a:latin typeface="Univers Next Pro Condensed" panose="020B0906030202020203" pitchFamily="34" charset="0"/>
              </a:defRPr>
            </a:lvl1pPr>
          </a:lstStyle>
          <a:p>
            <a:r>
              <a:rPr lang="en-US" dirty="0"/>
              <a:t>Any questions?</a:t>
            </a:r>
            <a:endParaRPr lang="en-GB" dirty="0"/>
          </a:p>
        </p:txBody>
      </p:sp>
    </p:spTree>
    <p:extLst>
      <p:ext uri="{BB962C8B-B14F-4D97-AF65-F5344CB8AC3E}">
        <p14:creationId xmlns:p14="http://schemas.microsoft.com/office/powerpoint/2010/main" val="143534140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34" Type="http://schemas.openxmlformats.org/officeDocument/2006/relationships/theme" Target="../theme/theme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slideLayout" Target="../slideLayouts/slideLayout29.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41.xml"/><Relationship Id="rId13" Type="http://schemas.openxmlformats.org/officeDocument/2006/relationships/slideLayout" Target="../slideLayouts/slideLayout46.xml"/><Relationship Id="rId18" Type="http://schemas.openxmlformats.org/officeDocument/2006/relationships/slideLayout" Target="../slideLayouts/slideLayout51.xml"/><Relationship Id="rId26" Type="http://schemas.openxmlformats.org/officeDocument/2006/relationships/slideLayout" Target="../slideLayouts/slideLayout59.xml"/><Relationship Id="rId3" Type="http://schemas.openxmlformats.org/officeDocument/2006/relationships/slideLayout" Target="../slideLayouts/slideLayout36.xml"/><Relationship Id="rId21" Type="http://schemas.openxmlformats.org/officeDocument/2006/relationships/slideLayout" Target="../slideLayouts/slideLayout54.xml"/><Relationship Id="rId34" Type="http://schemas.openxmlformats.org/officeDocument/2006/relationships/slideLayout" Target="../slideLayouts/slideLayout67.xml"/><Relationship Id="rId7" Type="http://schemas.openxmlformats.org/officeDocument/2006/relationships/slideLayout" Target="../slideLayouts/slideLayout40.xml"/><Relationship Id="rId12" Type="http://schemas.openxmlformats.org/officeDocument/2006/relationships/slideLayout" Target="../slideLayouts/slideLayout45.xml"/><Relationship Id="rId17" Type="http://schemas.openxmlformats.org/officeDocument/2006/relationships/slideLayout" Target="../slideLayouts/slideLayout50.xml"/><Relationship Id="rId25" Type="http://schemas.openxmlformats.org/officeDocument/2006/relationships/slideLayout" Target="../slideLayouts/slideLayout58.xml"/><Relationship Id="rId33" Type="http://schemas.openxmlformats.org/officeDocument/2006/relationships/slideLayout" Target="../slideLayouts/slideLayout66.xml"/><Relationship Id="rId2" Type="http://schemas.openxmlformats.org/officeDocument/2006/relationships/slideLayout" Target="../slideLayouts/slideLayout35.xml"/><Relationship Id="rId16" Type="http://schemas.openxmlformats.org/officeDocument/2006/relationships/slideLayout" Target="../slideLayouts/slideLayout49.xml"/><Relationship Id="rId20" Type="http://schemas.openxmlformats.org/officeDocument/2006/relationships/slideLayout" Target="../slideLayouts/slideLayout53.xml"/><Relationship Id="rId29" Type="http://schemas.openxmlformats.org/officeDocument/2006/relationships/slideLayout" Target="../slideLayouts/slideLayout62.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24" Type="http://schemas.openxmlformats.org/officeDocument/2006/relationships/slideLayout" Target="../slideLayouts/slideLayout57.xml"/><Relationship Id="rId32" Type="http://schemas.openxmlformats.org/officeDocument/2006/relationships/slideLayout" Target="../slideLayouts/slideLayout65.xml"/><Relationship Id="rId37" Type="http://schemas.openxmlformats.org/officeDocument/2006/relationships/theme" Target="../theme/theme2.xml"/><Relationship Id="rId5" Type="http://schemas.openxmlformats.org/officeDocument/2006/relationships/slideLayout" Target="../slideLayouts/slideLayout38.xml"/><Relationship Id="rId15" Type="http://schemas.openxmlformats.org/officeDocument/2006/relationships/slideLayout" Target="../slideLayouts/slideLayout48.xml"/><Relationship Id="rId23" Type="http://schemas.openxmlformats.org/officeDocument/2006/relationships/slideLayout" Target="../slideLayouts/slideLayout56.xml"/><Relationship Id="rId28" Type="http://schemas.openxmlformats.org/officeDocument/2006/relationships/slideLayout" Target="../slideLayouts/slideLayout61.xml"/><Relationship Id="rId36" Type="http://schemas.openxmlformats.org/officeDocument/2006/relationships/slideLayout" Target="../slideLayouts/slideLayout69.xml"/><Relationship Id="rId10" Type="http://schemas.openxmlformats.org/officeDocument/2006/relationships/slideLayout" Target="../slideLayouts/slideLayout43.xml"/><Relationship Id="rId19" Type="http://schemas.openxmlformats.org/officeDocument/2006/relationships/slideLayout" Target="../slideLayouts/slideLayout52.xml"/><Relationship Id="rId31" Type="http://schemas.openxmlformats.org/officeDocument/2006/relationships/slideLayout" Target="../slideLayouts/slideLayout64.xml"/><Relationship Id="rId4" Type="http://schemas.openxmlformats.org/officeDocument/2006/relationships/slideLayout" Target="../slideLayouts/slideLayout37.xml"/><Relationship Id="rId9" Type="http://schemas.openxmlformats.org/officeDocument/2006/relationships/slideLayout" Target="../slideLayouts/slideLayout42.xml"/><Relationship Id="rId14" Type="http://schemas.openxmlformats.org/officeDocument/2006/relationships/slideLayout" Target="../slideLayouts/slideLayout47.xml"/><Relationship Id="rId22" Type="http://schemas.openxmlformats.org/officeDocument/2006/relationships/slideLayout" Target="../slideLayouts/slideLayout55.xml"/><Relationship Id="rId27" Type="http://schemas.openxmlformats.org/officeDocument/2006/relationships/slideLayout" Target="../slideLayouts/slideLayout60.xml"/><Relationship Id="rId30" Type="http://schemas.openxmlformats.org/officeDocument/2006/relationships/slideLayout" Target="../slideLayouts/slideLayout63.xml"/><Relationship Id="rId35" Type="http://schemas.openxmlformats.org/officeDocument/2006/relationships/slideLayout" Target="../slideLayouts/slideLayout68.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6608ABE-55A1-4A23-B61E-3C88C2D89DA1}" type="datetimeFigureOut">
              <a:rPr lang="en-GB" smtClean="0"/>
              <a:t>23/04/2020</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6EC3E42-53AE-43BD-AB25-A5BDE1EE9036}" type="slidenum">
              <a:rPr lang="en-GB" smtClean="0"/>
              <a:t>‹#›</a:t>
            </a:fld>
            <a:endParaRPr lang="en-GB"/>
          </a:p>
        </p:txBody>
      </p:sp>
    </p:spTree>
    <p:extLst>
      <p:ext uri="{BB962C8B-B14F-4D97-AF65-F5344CB8AC3E}">
        <p14:creationId xmlns:p14="http://schemas.microsoft.com/office/powerpoint/2010/main" val="128771626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 id="2147483678" r:id="rId18"/>
    <p:sldLayoutId id="2147483679" r:id="rId19"/>
    <p:sldLayoutId id="2147483680" r:id="rId20"/>
    <p:sldLayoutId id="2147483681" r:id="rId21"/>
    <p:sldLayoutId id="2147483682" r:id="rId22"/>
    <p:sldLayoutId id="2147483683" r:id="rId23"/>
    <p:sldLayoutId id="2147483684" r:id="rId24"/>
    <p:sldLayoutId id="2147483685" r:id="rId25"/>
    <p:sldLayoutId id="2147483686" r:id="rId26"/>
    <p:sldLayoutId id="2147483687" r:id="rId27"/>
    <p:sldLayoutId id="2147483688" r:id="rId28"/>
    <p:sldLayoutId id="2147483689" r:id="rId29"/>
    <p:sldLayoutId id="2147483690" r:id="rId30"/>
    <p:sldLayoutId id="2147483691" r:id="rId31"/>
    <p:sldLayoutId id="2147483692" r:id="rId32"/>
    <p:sldLayoutId id="2147483693" r:id="rId3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6608ABE-55A1-4A23-B61E-3C88C2D89DA1}" type="datetimeFigureOut">
              <a:rPr lang="en-GB" smtClean="0"/>
              <a:t>23/04/2020</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6EC3E42-53AE-43BD-AB25-A5BDE1EE9036}" type="slidenum">
              <a:rPr lang="en-GB" smtClean="0"/>
              <a:t>‹#›</a:t>
            </a:fld>
            <a:endParaRPr lang="en-GB"/>
          </a:p>
        </p:txBody>
      </p:sp>
    </p:spTree>
    <p:extLst>
      <p:ext uri="{BB962C8B-B14F-4D97-AF65-F5344CB8AC3E}">
        <p14:creationId xmlns:p14="http://schemas.microsoft.com/office/powerpoint/2010/main" val="2833961830"/>
      </p:ext>
    </p:extLst>
  </p:cSld>
  <p:clrMap bg1="lt1" tx1="dk1" bg2="lt2" tx2="dk2" accent1="accent1" accent2="accent2" accent3="accent3" accent4="accent4" accent5="accent5" accent6="accent6" hlink="hlink" folHlink="folHlink"/>
  <p:sldLayoutIdLst>
    <p:sldLayoutId id="2147483696" r:id="rId1"/>
    <p:sldLayoutId id="2147483697" r:id="rId2"/>
    <p:sldLayoutId id="2147483698" r:id="rId3"/>
    <p:sldLayoutId id="2147483699" r:id="rId4"/>
    <p:sldLayoutId id="2147483700" r:id="rId5"/>
    <p:sldLayoutId id="2147483701" r:id="rId6"/>
    <p:sldLayoutId id="2147483702" r:id="rId7"/>
    <p:sldLayoutId id="2147483703" r:id="rId8"/>
    <p:sldLayoutId id="2147483704" r:id="rId9"/>
    <p:sldLayoutId id="2147483705" r:id="rId10"/>
    <p:sldLayoutId id="2147483706" r:id="rId11"/>
    <p:sldLayoutId id="2147483707" r:id="rId12"/>
    <p:sldLayoutId id="2147483708" r:id="rId13"/>
    <p:sldLayoutId id="2147483709" r:id="rId14"/>
    <p:sldLayoutId id="2147483710" r:id="rId15"/>
    <p:sldLayoutId id="2147483711" r:id="rId16"/>
    <p:sldLayoutId id="2147483712" r:id="rId17"/>
    <p:sldLayoutId id="2147483713" r:id="rId18"/>
    <p:sldLayoutId id="2147483714" r:id="rId19"/>
    <p:sldLayoutId id="2147483715" r:id="rId20"/>
    <p:sldLayoutId id="2147483716" r:id="rId21"/>
    <p:sldLayoutId id="2147483717" r:id="rId22"/>
    <p:sldLayoutId id="2147483718" r:id="rId23"/>
    <p:sldLayoutId id="2147483719" r:id="rId24"/>
    <p:sldLayoutId id="2147483720" r:id="rId25"/>
    <p:sldLayoutId id="2147483721" r:id="rId26"/>
    <p:sldLayoutId id="2147483722" r:id="rId27"/>
    <p:sldLayoutId id="2147483723" r:id="rId28"/>
    <p:sldLayoutId id="2147483724" r:id="rId29"/>
    <p:sldLayoutId id="2147483725" r:id="rId30"/>
    <p:sldLayoutId id="2147483726" r:id="rId31"/>
    <p:sldLayoutId id="2147483727" r:id="rId32"/>
    <p:sldLayoutId id="2147483728" r:id="rId33"/>
    <p:sldLayoutId id="2147483729" r:id="rId34"/>
    <p:sldLayoutId id="2147483730" r:id="rId35"/>
    <p:sldLayoutId id="2147483731" r:id="rId3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3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4.xml.rels><?xml version="1.0" encoding="UTF-8" standalone="yes"?>
<Relationships xmlns="http://schemas.openxmlformats.org/package/2006/relationships"><Relationship Id="rId8" Type="http://schemas.openxmlformats.org/officeDocument/2006/relationships/image" Target="../media/image36.png"/><Relationship Id="rId3" Type="http://schemas.openxmlformats.org/officeDocument/2006/relationships/image" Target="../media/image33.png"/><Relationship Id="rId7" Type="http://schemas.openxmlformats.org/officeDocument/2006/relationships/image" Target="../media/image35.png"/><Relationship Id="rId2" Type="http://schemas.openxmlformats.org/officeDocument/2006/relationships/slideLayout" Target="../slideLayouts/slideLayout22.xml"/><Relationship Id="rId1" Type="http://schemas.openxmlformats.org/officeDocument/2006/relationships/video" Target="https://www.youtube.com/embed/BmJifs9MjBI?feature=oembed" TargetMode="External"/><Relationship Id="rId6" Type="http://schemas.openxmlformats.org/officeDocument/2006/relationships/image" Target="../media/image34.jpeg"/><Relationship Id="rId5" Type="http://schemas.openxmlformats.org/officeDocument/2006/relationships/hyperlink" Target="https://www.youtube.com/watch?v=BmJifs9MjBI" TargetMode="External"/><Relationship Id="rId4" Type="http://schemas.openxmlformats.org/officeDocument/2006/relationships/image" Target="../media/image37.svg"/><Relationship Id="rId9" Type="http://schemas.openxmlformats.org/officeDocument/2006/relationships/image" Target="../media/image37.png"/></Relationships>
</file>

<file path=ppt/slides/_rels/slide5.xml.rels><?xml version="1.0" encoding="UTF-8" standalone="yes"?>
<Relationships xmlns="http://schemas.openxmlformats.org/package/2006/relationships"><Relationship Id="rId3" Type="http://schemas.openxmlformats.org/officeDocument/2006/relationships/hyperlink" Target="https://youngminds.org.uk/" TargetMode="External"/><Relationship Id="rId7" Type="http://schemas.openxmlformats.org/officeDocument/2006/relationships/image" Target="../media/image41.png"/><Relationship Id="rId2" Type="http://schemas.openxmlformats.org/officeDocument/2006/relationships/hyperlink" Target="https://www.childline.org.uk/" TargetMode="External"/><Relationship Id="rId1" Type="http://schemas.openxmlformats.org/officeDocument/2006/relationships/slideLayout" Target="../slideLayouts/slideLayout22.xml"/><Relationship Id="rId6" Type="http://schemas.openxmlformats.org/officeDocument/2006/relationships/image" Target="../media/image40.jpeg"/><Relationship Id="rId5" Type="http://schemas.openxmlformats.org/officeDocument/2006/relationships/image" Target="../media/image39.png"/><Relationship Id="rId4" Type="http://schemas.openxmlformats.org/officeDocument/2006/relationships/image" Target="../media/image38.png"/></Relationships>
</file>

<file path=ppt/slides/_rels/slide6.xml.rels><?xml version="1.0" encoding="UTF-8" standalone="yes"?>
<Relationships xmlns="http://schemas.openxmlformats.org/package/2006/relationships"><Relationship Id="rId8" Type="http://schemas.openxmlformats.org/officeDocument/2006/relationships/image" Target="../media/image43.png"/><Relationship Id="rId3" Type="http://schemas.openxmlformats.org/officeDocument/2006/relationships/notesSlide" Target="../notesSlides/notesSlide2.xml"/><Relationship Id="rId7" Type="http://schemas.openxmlformats.org/officeDocument/2006/relationships/image" Target="../media/image42.jpeg"/><Relationship Id="rId2" Type="http://schemas.openxmlformats.org/officeDocument/2006/relationships/slideLayout" Target="../slideLayouts/slideLayout19.xml"/><Relationship Id="rId1" Type="http://schemas.openxmlformats.org/officeDocument/2006/relationships/video" Target="https://player.vimeo.com/video/376831194?app_id=122963" TargetMode="External"/><Relationship Id="rId6" Type="http://schemas.openxmlformats.org/officeDocument/2006/relationships/image" Target="../media/image37.svg"/><Relationship Id="rId5" Type="http://schemas.openxmlformats.org/officeDocument/2006/relationships/image" Target="../media/image33.png"/><Relationship Id="rId10" Type="http://schemas.openxmlformats.org/officeDocument/2006/relationships/image" Target="../media/image45.png"/><Relationship Id="rId4" Type="http://schemas.openxmlformats.org/officeDocument/2006/relationships/hyperlink" Target="https://www.familiesoutside.org.uk/families/family-stories/respect-for-childrens-views-uncrc-article-12/" TargetMode="External"/><Relationship Id="rId9" Type="http://schemas.openxmlformats.org/officeDocument/2006/relationships/image" Target="../media/image44.png"/></Relationships>
</file>

<file path=ppt/slides/_rels/slide7.xml.rels><?xml version="1.0" encoding="UTF-8" standalone="yes"?>
<Relationships xmlns="http://schemas.openxmlformats.org/package/2006/relationships"><Relationship Id="rId8" Type="http://schemas.openxmlformats.org/officeDocument/2006/relationships/image" Target="../media/image48.png"/><Relationship Id="rId3" Type="http://schemas.openxmlformats.org/officeDocument/2006/relationships/hyperlink" Target="https://www.voicesofyouth.org/" TargetMode="External"/><Relationship Id="rId7" Type="http://schemas.openxmlformats.org/officeDocument/2006/relationships/image" Target="../media/image47.png"/><Relationship Id="rId2" Type="http://schemas.openxmlformats.org/officeDocument/2006/relationships/notesSlide" Target="../notesSlides/notesSlide3.xml"/><Relationship Id="rId1" Type="http://schemas.openxmlformats.org/officeDocument/2006/relationships/slideLayout" Target="../slideLayouts/slideLayout19.xml"/><Relationship Id="rId6" Type="http://schemas.openxmlformats.org/officeDocument/2006/relationships/image" Target="../media/image46.png"/><Relationship Id="rId5" Type="http://schemas.openxmlformats.org/officeDocument/2006/relationships/hyperlink" Target="https://www.unicef.org.uk/rights-respecting-schools/wp-content/uploads/sites/4/2019/09/Outrightpack2019_v9.pdf" TargetMode="External"/><Relationship Id="rId4" Type="http://schemas.openxmlformats.org/officeDocument/2006/relationships/hyperlink" Target="http://unicef.uk/open-letter" TargetMode="External"/></Relationships>
</file>

<file path=ppt/slides/_rels/slide8.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hyperlink" Target="https://www.youtube.com/watch?v=ihwcw_ofuME" TargetMode="External"/><Relationship Id="rId1" Type="http://schemas.openxmlformats.org/officeDocument/2006/relationships/slideLayout" Target="../slideLayouts/slideLayout2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62587840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4">
            <a:extLst>
              <a:ext uri="{FF2B5EF4-FFF2-40B4-BE49-F238E27FC236}">
                <a16:creationId xmlns:a16="http://schemas.microsoft.com/office/drawing/2014/main" id="{C8A39211-37EF-4294-ADF9-C260DF8AE1F9}"/>
              </a:ext>
            </a:extLst>
          </p:cNvPr>
          <p:cNvSpPr>
            <a:spLocks noGrp="1"/>
          </p:cNvSpPr>
          <p:nvPr>
            <p:ph type="body" sz="quarter" idx="11"/>
          </p:nvPr>
        </p:nvSpPr>
        <p:spPr>
          <a:xfrm>
            <a:off x="8820646" y="3884269"/>
            <a:ext cx="3212141" cy="2450811"/>
          </a:xfrm>
        </p:spPr>
        <p:txBody>
          <a:bodyPr>
            <a:normAutofit/>
          </a:bodyPr>
          <a:lstStyle/>
          <a:p>
            <a:pPr marL="0" indent="0" algn="ctr">
              <a:buNone/>
            </a:pPr>
            <a:r>
              <a:rPr lang="en-GB" dirty="0">
                <a:latin typeface="Arial" panose="020B0604020202020204" pitchFamily="34" charset="0"/>
                <a:cs typeface="Arial" panose="020B0604020202020204" pitchFamily="34" charset="0"/>
              </a:rPr>
              <a:t>Write them down and then compare your answers with the next slide.</a:t>
            </a:r>
          </a:p>
        </p:txBody>
      </p:sp>
      <p:sp>
        <p:nvSpPr>
          <p:cNvPr id="2" name="Title 1">
            <a:extLst>
              <a:ext uri="{FF2B5EF4-FFF2-40B4-BE49-F238E27FC236}">
                <a16:creationId xmlns:a16="http://schemas.microsoft.com/office/drawing/2014/main" id="{B020B836-3B52-4406-85C2-5CD297BE4AC5}"/>
              </a:ext>
            </a:extLst>
          </p:cNvPr>
          <p:cNvSpPr>
            <a:spLocks noGrp="1"/>
          </p:cNvSpPr>
          <p:nvPr>
            <p:ph type="ctrTitle"/>
          </p:nvPr>
        </p:nvSpPr>
        <p:spPr>
          <a:xfrm>
            <a:off x="204425" y="246701"/>
            <a:ext cx="11247587" cy="877104"/>
          </a:xfrm>
        </p:spPr>
        <p:txBody>
          <a:bodyPr>
            <a:normAutofit/>
          </a:bodyPr>
          <a:lstStyle/>
          <a:p>
            <a:r>
              <a:rPr lang="en-GB" dirty="0"/>
              <a:t>What do you need to be heard?</a:t>
            </a:r>
          </a:p>
        </p:txBody>
      </p:sp>
      <p:sp>
        <p:nvSpPr>
          <p:cNvPr id="4" name="Cloud 3">
            <a:extLst>
              <a:ext uri="{FF2B5EF4-FFF2-40B4-BE49-F238E27FC236}">
                <a16:creationId xmlns:a16="http://schemas.microsoft.com/office/drawing/2014/main" id="{7C7930D2-588D-40F6-B81E-9492B6FCBE41}"/>
              </a:ext>
            </a:extLst>
          </p:cNvPr>
          <p:cNvSpPr/>
          <p:nvPr/>
        </p:nvSpPr>
        <p:spPr>
          <a:xfrm>
            <a:off x="403784" y="1739900"/>
            <a:ext cx="5181387" cy="3683000"/>
          </a:xfrm>
          <a:prstGeom prst="cloud">
            <a:avLst/>
          </a:prstGeom>
          <a:noFill/>
          <a:ln w="19050">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ext Placeholder 4">
            <a:extLst>
              <a:ext uri="{FF2B5EF4-FFF2-40B4-BE49-F238E27FC236}">
                <a16:creationId xmlns:a16="http://schemas.microsoft.com/office/drawing/2014/main" id="{D1C4950F-58C3-49C5-BE68-741DC2E07C4F}"/>
              </a:ext>
            </a:extLst>
          </p:cNvPr>
          <p:cNvSpPr txBox="1">
            <a:spLocks/>
          </p:cNvSpPr>
          <p:nvPr/>
        </p:nvSpPr>
        <p:spPr>
          <a:xfrm>
            <a:off x="1388406" y="2355994"/>
            <a:ext cx="3212141" cy="2450811"/>
          </a:xfrm>
          <a:prstGeom prst="rect">
            <a:avLst/>
          </a:prstGeom>
        </p:spPr>
        <p:txBody>
          <a:bodyPr vert="horz" lIns="91440" tIns="180000" rIns="91440" bIns="45720" rtlCol="0">
            <a:normAutofit fontScale="85000" lnSpcReduction="20000"/>
          </a:bodyPr>
          <a:lstStyle>
            <a:lvl1pPr marL="457200" indent="-457200" algn="l" defTabSz="914400" rtl="0" eaLnBrk="1" latinLnBrk="0" hangingPunct="1">
              <a:lnSpc>
                <a:spcPct val="90000"/>
              </a:lnSpc>
              <a:spcBef>
                <a:spcPts val="1000"/>
              </a:spcBef>
              <a:spcAft>
                <a:spcPts val="1000"/>
              </a:spcAft>
              <a:buClr>
                <a:srgbClr val="00AEEF"/>
              </a:buClr>
              <a:buFont typeface="Wingdings" pitchFamily="2" charset="2"/>
              <a:buChar char="§"/>
              <a:defRPr sz="2800" kern="1200">
                <a:solidFill>
                  <a:schemeClr val="tx1"/>
                </a:solidFill>
                <a:latin typeface="+mn-lt"/>
                <a:ea typeface="+mn-ea"/>
                <a:cs typeface="+mn-cs"/>
              </a:defRPr>
            </a:lvl1pPr>
            <a:lvl2pPr marL="800100" indent="-342900" algn="l" defTabSz="914400" rtl="0" eaLnBrk="1" latinLnBrk="0" hangingPunct="1">
              <a:lnSpc>
                <a:spcPct val="90000"/>
              </a:lnSpc>
              <a:spcBef>
                <a:spcPts val="500"/>
              </a:spcBef>
              <a:buClr>
                <a:schemeClr val="tx1"/>
              </a:buClr>
              <a:buFont typeface="Wingdings" pitchFamily="2" charset="2"/>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Clr>
                <a:srgbClr val="00AEEF"/>
              </a:buClr>
              <a:buFont typeface="Wingdings" pitchFamily="2" charset="2"/>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Clr>
                <a:schemeClr val="tx1"/>
              </a:buClr>
              <a:buFont typeface="Wingdings" pitchFamily="2" charset="2"/>
              <a:buChar char="§"/>
              <a:defRPr sz="1800" kern="1200">
                <a:solidFill>
                  <a:schemeClr val="tx1"/>
                </a:solidFill>
                <a:latin typeface="+mn-lt"/>
                <a:ea typeface="+mn-ea"/>
                <a:cs typeface="+mn-cs"/>
              </a:defRPr>
            </a:lvl4pPr>
            <a:lvl5pPr marL="2114550" indent="-285750" algn="l" defTabSz="914400" rtl="0" eaLnBrk="1" latinLnBrk="0" hangingPunct="1">
              <a:lnSpc>
                <a:spcPct val="90000"/>
              </a:lnSpc>
              <a:spcBef>
                <a:spcPts val="500"/>
              </a:spcBef>
              <a:buClr>
                <a:srgbClr val="00AEEF"/>
              </a:buClr>
              <a:buFont typeface="Wingdings" pitchFamily="2" charset="2"/>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GB" dirty="0">
                <a:solidFill>
                  <a:srgbClr val="00B0F0"/>
                </a:solidFill>
                <a:latin typeface="Arial" panose="020B0604020202020204" pitchFamily="34" charset="0"/>
                <a:cs typeface="Arial" panose="020B0604020202020204" pitchFamily="34" charset="0"/>
              </a:rPr>
              <a:t>What sort of things need to happen if you are to get your voice heard properly?</a:t>
            </a:r>
          </a:p>
          <a:p>
            <a:pPr marL="0" indent="0" algn="ctr">
              <a:buNone/>
            </a:pPr>
            <a:r>
              <a:rPr lang="en-GB" dirty="0">
                <a:solidFill>
                  <a:srgbClr val="00B0F0"/>
                </a:solidFill>
                <a:latin typeface="Arial" panose="020B0604020202020204" pitchFamily="34" charset="0"/>
                <a:cs typeface="Arial" panose="020B0604020202020204" pitchFamily="34" charset="0"/>
              </a:rPr>
              <a:t>What would help you? What should adults do?</a:t>
            </a:r>
          </a:p>
        </p:txBody>
      </p:sp>
      <p:sp>
        <p:nvSpPr>
          <p:cNvPr id="9" name="Oval 8">
            <a:extLst>
              <a:ext uri="{FF2B5EF4-FFF2-40B4-BE49-F238E27FC236}">
                <a16:creationId xmlns:a16="http://schemas.microsoft.com/office/drawing/2014/main" id="{390370E6-C2A0-4D09-9B30-3FCB6DD8150D}"/>
              </a:ext>
            </a:extLst>
          </p:cNvPr>
          <p:cNvSpPr/>
          <p:nvPr/>
        </p:nvSpPr>
        <p:spPr>
          <a:xfrm>
            <a:off x="4817530" y="4756313"/>
            <a:ext cx="707666" cy="706724"/>
          </a:xfrm>
          <a:prstGeom prst="ellipse">
            <a:avLst/>
          </a:prstGeom>
          <a:noFill/>
          <a:ln w="19050">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Oval 9">
            <a:extLst>
              <a:ext uri="{FF2B5EF4-FFF2-40B4-BE49-F238E27FC236}">
                <a16:creationId xmlns:a16="http://schemas.microsoft.com/office/drawing/2014/main" id="{79A8187B-B1E0-4921-89F1-9B6DB8A06430}"/>
              </a:ext>
            </a:extLst>
          </p:cNvPr>
          <p:cNvSpPr/>
          <p:nvPr/>
        </p:nvSpPr>
        <p:spPr>
          <a:xfrm>
            <a:off x="5418651" y="5410137"/>
            <a:ext cx="483339" cy="463170"/>
          </a:xfrm>
          <a:prstGeom prst="ellipse">
            <a:avLst/>
          </a:prstGeom>
          <a:noFill/>
          <a:ln w="19050">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Oval 10">
            <a:extLst>
              <a:ext uri="{FF2B5EF4-FFF2-40B4-BE49-F238E27FC236}">
                <a16:creationId xmlns:a16="http://schemas.microsoft.com/office/drawing/2014/main" id="{E7EC16E1-E231-42C1-8ECA-F186CD4C63E5}"/>
              </a:ext>
            </a:extLst>
          </p:cNvPr>
          <p:cNvSpPr/>
          <p:nvPr/>
        </p:nvSpPr>
        <p:spPr>
          <a:xfrm>
            <a:off x="6009718" y="5754130"/>
            <a:ext cx="383996" cy="354888"/>
          </a:xfrm>
          <a:prstGeom prst="ellipse">
            <a:avLst/>
          </a:prstGeom>
          <a:noFill/>
          <a:ln w="19050">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68489802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519CE0EB-9064-441E-8E00-1290285670BD}"/>
              </a:ext>
            </a:extLst>
          </p:cNvPr>
          <p:cNvSpPr>
            <a:spLocks noGrp="1"/>
          </p:cNvSpPr>
          <p:nvPr>
            <p:ph type="body" sz="quarter" idx="11"/>
          </p:nvPr>
        </p:nvSpPr>
        <p:spPr/>
        <p:txBody>
          <a:bodyPr>
            <a:normAutofit fontScale="70000" lnSpcReduction="20000"/>
          </a:bodyPr>
          <a:lstStyle/>
          <a:p>
            <a:r>
              <a:rPr lang="en-GB" dirty="0">
                <a:latin typeface="Arial" panose="020B0604020202020204" pitchFamily="34" charset="0"/>
                <a:cs typeface="Arial" panose="020B0604020202020204" pitchFamily="34" charset="0"/>
              </a:rPr>
              <a:t>Being properly listened to</a:t>
            </a:r>
          </a:p>
          <a:p>
            <a:r>
              <a:rPr lang="en-GB" dirty="0">
                <a:latin typeface="Arial" panose="020B0604020202020204" pitchFamily="34" charset="0"/>
                <a:cs typeface="Arial" panose="020B0604020202020204" pitchFamily="34" charset="0"/>
              </a:rPr>
              <a:t>Information about the situation so that you can comment properly</a:t>
            </a:r>
          </a:p>
          <a:p>
            <a:r>
              <a:rPr lang="en-GB" dirty="0">
                <a:latin typeface="Arial" panose="020B0604020202020204" pitchFamily="34" charset="0"/>
                <a:cs typeface="Arial" panose="020B0604020202020204" pitchFamily="34" charset="0"/>
              </a:rPr>
              <a:t>Help to communicate your ideas if you need it</a:t>
            </a:r>
          </a:p>
          <a:p>
            <a:r>
              <a:rPr lang="en-GB" dirty="0">
                <a:latin typeface="Arial" panose="020B0604020202020204" pitchFamily="34" charset="0"/>
                <a:cs typeface="Arial" panose="020B0604020202020204" pitchFamily="34" charset="0"/>
              </a:rPr>
              <a:t>An invitation or opportunity to give your views in a way that works for you</a:t>
            </a:r>
          </a:p>
          <a:p>
            <a:r>
              <a:rPr lang="en-GB" dirty="0">
                <a:latin typeface="Arial" panose="020B0604020202020204" pitchFamily="34" charset="0"/>
                <a:cs typeface="Arial" panose="020B0604020202020204" pitchFamily="34" charset="0"/>
              </a:rPr>
              <a:t>Feed-back so that you know your views have been heard</a:t>
            </a:r>
          </a:p>
          <a:p>
            <a:r>
              <a:rPr lang="en-GB" dirty="0">
                <a:latin typeface="Arial" panose="020B0604020202020204" pitchFamily="34" charset="0"/>
                <a:cs typeface="Arial" panose="020B0604020202020204" pitchFamily="34" charset="0"/>
              </a:rPr>
              <a:t>Feeling that your voice counts</a:t>
            </a:r>
          </a:p>
          <a:p>
            <a:r>
              <a:rPr lang="en-GB" dirty="0">
                <a:latin typeface="Arial" panose="020B0604020202020204" pitchFamily="34" charset="0"/>
                <a:cs typeface="Arial" panose="020B0604020202020204" pitchFamily="34" charset="0"/>
              </a:rPr>
              <a:t>Trusting that you can speak honestly even if your opinion is different from many others</a:t>
            </a:r>
          </a:p>
          <a:p>
            <a:r>
              <a:rPr lang="en-GB" dirty="0">
                <a:latin typeface="Arial" panose="020B0604020202020204" pitchFamily="34" charset="0"/>
                <a:cs typeface="Arial" panose="020B0604020202020204" pitchFamily="34" charset="0"/>
              </a:rPr>
              <a:t>Believing that your opinion is welcome and respected</a:t>
            </a:r>
          </a:p>
          <a:p>
            <a:endParaRPr lang="en-GB" dirty="0"/>
          </a:p>
        </p:txBody>
      </p:sp>
      <p:sp>
        <p:nvSpPr>
          <p:cNvPr id="3" name="Title 2">
            <a:extLst>
              <a:ext uri="{FF2B5EF4-FFF2-40B4-BE49-F238E27FC236}">
                <a16:creationId xmlns:a16="http://schemas.microsoft.com/office/drawing/2014/main" id="{6A854495-F1E1-460C-B725-72CB6252C37B}"/>
              </a:ext>
            </a:extLst>
          </p:cNvPr>
          <p:cNvSpPr>
            <a:spLocks noGrp="1"/>
          </p:cNvSpPr>
          <p:nvPr>
            <p:ph type="ctrTitle"/>
          </p:nvPr>
        </p:nvSpPr>
        <p:spPr/>
        <p:txBody>
          <a:bodyPr/>
          <a:lstStyle/>
          <a:p>
            <a:r>
              <a:rPr lang="en-GB" dirty="0"/>
              <a:t>How many of these did you get?</a:t>
            </a:r>
          </a:p>
        </p:txBody>
      </p:sp>
    </p:spTree>
    <p:extLst>
      <p:ext uri="{BB962C8B-B14F-4D97-AF65-F5344CB8AC3E}">
        <p14:creationId xmlns:p14="http://schemas.microsoft.com/office/powerpoint/2010/main" val="160682252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6A854495-F1E1-460C-B725-72CB6252C37B}"/>
              </a:ext>
            </a:extLst>
          </p:cNvPr>
          <p:cNvSpPr>
            <a:spLocks noGrp="1"/>
          </p:cNvSpPr>
          <p:nvPr>
            <p:ph type="ctrTitle"/>
          </p:nvPr>
        </p:nvSpPr>
        <p:spPr/>
        <p:txBody>
          <a:bodyPr/>
          <a:lstStyle/>
          <a:p>
            <a:r>
              <a:rPr lang="en-GB" dirty="0"/>
              <a:t>Activity Time</a:t>
            </a:r>
          </a:p>
        </p:txBody>
      </p:sp>
      <p:sp>
        <p:nvSpPr>
          <p:cNvPr id="11" name="Rectangle 10">
            <a:extLst>
              <a:ext uri="{FF2B5EF4-FFF2-40B4-BE49-F238E27FC236}">
                <a16:creationId xmlns:a16="http://schemas.microsoft.com/office/drawing/2014/main" id="{9E11DD7D-5650-4A5E-A126-EFA683EE85AA}"/>
              </a:ext>
            </a:extLst>
          </p:cNvPr>
          <p:cNvSpPr/>
          <p:nvPr/>
        </p:nvSpPr>
        <p:spPr>
          <a:xfrm>
            <a:off x="13723" y="6624277"/>
            <a:ext cx="582211" cy="230832"/>
          </a:xfrm>
          <a:prstGeom prst="rect">
            <a:avLst/>
          </a:prstGeom>
        </p:spPr>
        <p:txBody>
          <a:bodyPr wrap="none">
            <a:spAutoFit/>
          </a:bodyPr>
          <a:lstStyle/>
          <a:p>
            <a:r>
              <a:rPr lang="en-GB" sz="900" dirty="0">
                <a:latin typeface="Arial" panose="020B0604020202020204" pitchFamily="34" charset="0"/>
                <a:cs typeface="Arial" panose="020B0604020202020204" pitchFamily="34" charset="0"/>
              </a:rPr>
              <a:t>Primary</a:t>
            </a:r>
          </a:p>
        </p:txBody>
      </p:sp>
      <p:sp>
        <p:nvSpPr>
          <p:cNvPr id="13" name="Rectangle 12">
            <a:extLst>
              <a:ext uri="{FF2B5EF4-FFF2-40B4-BE49-F238E27FC236}">
                <a16:creationId xmlns:a16="http://schemas.microsoft.com/office/drawing/2014/main" id="{46321322-9A6E-421F-85A0-224A33516ACA}"/>
              </a:ext>
            </a:extLst>
          </p:cNvPr>
          <p:cNvSpPr/>
          <p:nvPr/>
        </p:nvSpPr>
        <p:spPr>
          <a:xfrm rot="20916146">
            <a:off x="382344" y="1518472"/>
            <a:ext cx="4301864" cy="3447098"/>
          </a:xfrm>
          <a:prstGeom prst="rect">
            <a:avLst/>
          </a:prstGeom>
        </p:spPr>
        <p:txBody>
          <a:bodyPr wrap="square">
            <a:spAutoFit/>
          </a:bodyPr>
          <a:lstStyle/>
          <a:p>
            <a:r>
              <a:rPr lang="en-GB" sz="2800" dirty="0">
                <a:latin typeface="Arial" panose="020B0604020202020204" pitchFamily="34" charset="0"/>
                <a:cs typeface="Arial" panose="020B0604020202020204" pitchFamily="34" charset="0"/>
              </a:rPr>
              <a:t>All these activities are related to… </a:t>
            </a:r>
          </a:p>
          <a:p>
            <a:endParaRPr lang="en-GB" b="1" dirty="0">
              <a:latin typeface="Arial" panose="020B0604020202020204" pitchFamily="34" charset="0"/>
              <a:cs typeface="Arial" panose="020B0604020202020204" pitchFamily="34" charset="0"/>
            </a:endParaRPr>
          </a:p>
          <a:p>
            <a:endParaRPr lang="en-GB" b="1" dirty="0">
              <a:latin typeface="Arial" panose="020B0604020202020204" pitchFamily="34" charset="0"/>
              <a:cs typeface="Arial" panose="020B0604020202020204" pitchFamily="34" charset="0"/>
            </a:endParaRPr>
          </a:p>
          <a:p>
            <a:endParaRPr lang="en-GB" b="1" dirty="0">
              <a:latin typeface="Arial" panose="020B0604020202020204" pitchFamily="34" charset="0"/>
              <a:cs typeface="Arial" panose="020B0604020202020204" pitchFamily="34" charset="0"/>
            </a:endParaRPr>
          </a:p>
          <a:p>
            <a:endParaRPr lang="en-GB" b="1" dirty="0">
              <a:latin typeface="Arial" panose="020B0604020202020204" pitchFamily="34" charset="0"/>
              <a:cs typeface="Arial" panose="020B0604020202020204" pitchFamily="34" charset="0"/>
            </a:endParaRPr>
          </a:p>
          <a:p>
            <a:endParaRPr lang="en-GB" b="1" dirty="0">
              <a:latin typeface="Arial" panose="020B0604020202020204" pitchFamily="34" charset="0"/>
              <a:cs typeface="Arial" panose="020B0604020202020204" pitchFamily="34" charset="0"/>
            </a:endParaRPr>
          </a:p>
          <a:p>
            <a:endParaRPr lang="en-GB" b="1" dirty="0">
              <a:latin typeface="Arial" panose="020B0604020202020204" pitchFamily="34" charset="0"/>
              <a:cs typeface="Arial" panose="020B0604020202020204" pitchFamily="34" charset="0"/>
            </a:endParaRPr>
          </a:p>
          <a:p>
            <a:endParaRPr lang="en-GB" b="1" dirty="0">
              <a:solidFill>
                <a:schemeClr val="bg1"/>
              </a:solidFill>
              <a:latin typeface="Arial" panose="020B0604020202020204" pitchFamily="34" charset="0"/>
              <a:cs typeface="Arial" panose="020B0604020202020204" pitchFamily="34" charset="0"/>
            </a:endParaRPr>
          </a:p>
          <a:p>
            <a:endParaRPr lang="en-GB" b="1" dirty="0">
              <a:solidFill>
                <a:schemeClr val="bg1"/>
              </a:solidFill>
              <a:latin typeface="Arial" panose="020B0604020202020204" pitchFamily="34" charset="0"/>
              <a:cs typeface="Arial" panose="020B0604020202020204" pitchFamily="34" charset="0"/>
            </a:endParaRPr>
          </a:p>
          <a:p>
            <a:endParaRPr lang="en-GB" b="1" dirty="0">
              <a:solidFill>
                <a:schemeClr val="bg1"/>
              </a:solidFill>
              <a:latin typeface="Arial" panose="020B0604020202020204" pitchFamily="34" charset="0"/>
              <a:cs typeface="Arial" panose="020B0604020202020204" pitchFamily="34" charset="0"/>
            </a:endParaRPr>
          </a:p>
        </p:txBody>
      </p:sp>
      <p:sp>
        <p:nvSpPr>
          <p:cNvPr id="15" name="Rectangle 14">
            <a:extLst>
              <a:ext uri="{FF2B5EF4-FFF2-40B4-BE49-F238E27FC236}">
                <a16:creationId xmlns:a16="http://schemas.microsoft.com/office/drawing/2014/main" id="{4732AD66-E745-4C04-AA65-02C71BBDAD5F}"/>
              </a:ext>
            </a:extLst>
          </p:cNvPr>
          <p:cNvSpPr/>
          <p:nvPr/>
        </p:nvSpPr>
        <p:spPr>
          <a:xfrm>
            <a:off x="171752" y="5398449"/>
            <a:ext cx="6096000" cy="707886"/>
          </a:xfrm>
          <a:prstGeom prst="rect">
            <a:avLst/>
          </a:prstGeom>
        </p:spPr>
        <p:txBody>
          <a:bodyPr>
            <a:spAutoFit/>
          </a:bodyPr>
          <a:lstStyle/>
          <a:p>
            <a:r>
              <a:rPr lang="en-GB" sz="2000" dirty="0">
                <a:latin typeface="Arial" panose="020B0604020202020204" pitchFamily="34" charset="0"/>
                <a:cs typeface="Arial" panose="020B0604020202020204" pitchFamily="34" charset="0"/>
              </a:rPr>
              <a:t>You don’t need to do every single activity </a:t>
            </a:r>
          </a:p>
          <a:p>
            <a:r>
              <a:rPr lang="en-GB" sz="2000" dirty="0">
                <a:latin typeface="Arial" panose="020B0604020202020204" pitchFamily="34" charset="0"/>
                <a:cs typeface="Arial" panose="020B0604020202020204" pitchFamily="34" charset="0"/>
              </a:rPr>
              <a:t>but if you have time you can do more than one. </a:t>
            </a:r>
          </a:p>
        </p:txBody>
      </p:sp>
      <p:pic>
        <p:nvPicPr>
          <p:cNvPr id="17" name="Graphic 16">
            <a:extLst>
              <a:ext uri="{FF2B5EF4-FFF2-40B4-BE49-F238E27FC236}">
                <a16:creationId xmlns:a16="http://schemas.microsoft.com/office/drawing/2014/main" id="{CE034045-77B1-4432-B797-86E379BDA6C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61006" y="2962062"/>
            <a:ext cx="1543017" cy="2057356"/>
          </a:xfrm>
          <a:prstGeom prst="rect">
            <a:avLst/>
          </a:prstGeom>
        </p:spPr>
      </p:pic>
      <p:sp>
        <p:nvSpPr>
          <p:cNvPr id="18" name="Flowchart: Connector 17">
            <a:extLst>
              <a:ext uri="{FF2B5EF4-FFF2-40B4-BE49-F238E27FC236}">
                <a16:creationId xmlns:a16="http://schemas.microsoft.com/office/drawing/2014/main" id="{025D9A2E-3842-4018-BC60-D58F0221D696}"/>
              </a:ext>
            </a:extLst>
          </p:cNvPr>
          <p:cNvSpPr/>
          <p:nvPr/>
        </p:nvSpPr>
        <p:spPr>
          <a:xfrm>
            <a:off x="7712779" y="22503"/>
            <a:ext cx="2917463" cy="2962062"/>
          </a:xfrm>
          <a:prstGeom prst="flowChartConnector">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700" dirty="0">
                <a:solidFill>
                  <a:srgbClr val="00B0F0"/>
                </a:solidFill>
                <a:latin typeface="Arial" panose="020B0604020202020204" pitchFamily="34" charset="0"/>
                <a:cs typeface="Arial" panose="020B0604020202020204" pitchFamily="34" charset="0"/>
              </a:rPr>
              <a:t>In some stories children’s views are ignored. Have you read ‘Not Now Bernard!’? If not </a:t>
            </a:r>
            <a:r>
              <a:rPr lang="en-GB" sz="1700" dirty="0">
                <a:solidFill>
                  <a:srgbClr val="00B0F0"/>
                </a:solidFill>
                <a:latin typeface="Arial" panose="020B0604020202020204" pitchFamily="34" charset="0"/>
                <a:cs typeface="Arial" panose="020B0604020202020204" pitchFamily="34" charset="0"/>
                <a:hlinkClick r:id="rId5"/>
              </a:rPr>
              <a:t>watch this story.</a:t>
            </a:r>
            <a:r>
              <a:rPr lang="en-GB" sz="1700" dirty="0">
                <a:solidFill>
                  <a:srgbClr val="00B0F0"/>
                </a:solidFill>
                <a:latin typeface="Arial" panose="020B0604020202020204" pitchFamily="34" charset="0"/>
                <a:cs typeface="Arial" panose="020B0604020202020204" pitchFamily="34" charset="0"/>
              </a:rPr>
              <a:t> What would you say to Bernard’s parents if you had the chance?</a:t>
            </a:r>
          </a:p>
        </p:txBody>
      </p:sp>
      <p:sp>
        <p:nvSpPr>
          <p:cNvPr id="19" name="Flowchart: Connector 18">
            <a:extLst>
              <a:ext uri="{FF2B5EF4-FFF2-40B4-BE49-F238E27FC236}">
                <a16:creationId xmlns:a16="http://schemas.microsoft.com/office/drawing/2014/main" id="{E559971C-9646-4796-A51E-4D4BDE9D88C4}"/>
              </a:ext>
            </a:extLst>
          </p:cNvPr>
          <p:cNvSpPr/>
          <p:nvPr/>
        </p:nvSpPr>
        <p:spPr>
          <a:xfrm>
            <a:off x="5997729" y="2834022"/>
            <a:ext cx="3394461" cy="3490391"/>
          </a:xfrm>
          <a:prstGeom prst="flowChartConnector">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700" dirty="0">
                <a:solidFill>
                  <a:srgbClr val="00B0F0"/>
                </a:solidFill>
                <a:latin typeface="Arial" panose="020B0604020202020204" pitchFamily="34" charset="0"/>
                <a:cs typeface="Arial" panose="020B0604020202020204" pitchFamily="34" charset="0"/>
              </a:rPr>
              <a:t>Write to your headteacher or your School Council with your ideas about the learning activities being set for you. Explain the things you find helpful and suggest things you might like to do differently. </a:t>
            </a:r>
          </a:p>
        </p:txBody>
      </p:sp>
      <p:sp>
        <p:nvSpPr>
          <p:cNvPr id="20" name="Flowchart: Connector 19">
            <a:extLst>
              <a:ext uri="{FF2B5EF4-FFF2-40B4-BE49-F238E27FC236}">
                <a16:creationId xmlns:a16="http://schemas.microsoft.com/office/drawing/2014/main" id="{584B5DC7-C58B-4654-9FD6-7513F3D10286}"/>
              </a:ext>
            </a:extLst>
          </p:cNvPr>
          <p:cNvSpPr/>
          <p:nvPr/>
        </p:nvSpPr>
        <p:spPr>
          <a:xfrm>
            <a:off x="9379545" y="4147738"/>
            <a:ext cx="2382345" cy="2281637"/>
          </a:xfrm>
          <a:prstGeom prst="flowChartConnector">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rgbClr val="00B0F0"/>
                </a:solidFill>
                <a:latin typeface="Arial" panose="020B0604020202020204" pitchFamily="34" charset="0"/>
                <a:cs typeface="Arial" panose="020B0604020202020204" pitchFamily="34" charset="0"/>
              </a:rPr>
              <a:t>Design a poster for display </a:t>
            </a:r>
          </a:p>
          <a:p>
            <a:pPr algn="ctr"/>
            <a:r>
              <a:rPr lang="en-GB" dirty="0">
                <a:solidFill>
                  <a:srgbClr val="00B0F0"/>
                </a:solidFill>
                <a:latin typeface="Arial" panose="020B0604020202020204" pitchFamily="34" charset="0"/>
                <a:cs typeface="Arial" panose="020B0604020202020204" pitchFamily="34" charset="0"/>
              </a:rPr>
              <a:t>about the importance of </a:t>
            </a:r>
          </a:p>
          <a:p>
            <a:pPr algn="ctr"/>
            <a:r>
              <a:rPr lang="en-GB" dirty="0">
                <a:solidFill>
                  <a:srgbClr val="00B0F0"/>
                </a:solidFill>
                <a:latin typeface="Arial" panose="020B0604020202020204" pitchFamily="34" charset="0"/>
                <a:cs typeface="Arial" panose="020B0604020202020204" pitchFamily="34" charset="0"/>
              </a:rPr>
              <a:t>Article 12.</a:t>
            </a:r>
          </a:p>
        </p:txBody>
      </p:sp>
      <p:sp>
        <p:nvSpPr>
          <p:cNvPr id="21" name="Flowchart: Connector 20">
            <a:extLst>
              <a:ext uri="{FF2B5EF4-FFF2-40B4-BE49-F238E27FC236}">
                <a16:creationId xmlns:a16="http://schemas.microsoft.com/office/drawing/2014/main" id="{8C350F86-F772-4410-835C-5CB4F931AFAC}"/>
              </a:ext>
            </a:extLst>
          </p:cNvPr>
          <p:cNvSpPr/>
          <p:nvPr/>
        </p:nvSpPr>
        <p:spPr>
          <a:xfrm>
            <a:off x="3255543" y="1383648"/>
            <a:ext cx="3124199" cy="3167557"/>
          </a:xfrm>
          <a:prstGeom prst="flowChartConnector">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rgbClr val="00B0F0"/>
                </a:solidFill>
                <a:latin typeface="Arial" panose="020B0604020202020204" pitchFamily="34" charset="0"/>
                <a:cs typeface="Arial" panose="020B0604020202020204" pitchFamily="34" charset="0"/>
              </a:rPr>
              <a:t>Can you think of any stories or films in which children’s voices are really listened to and it makes a difference? If you think of one, tell somebody about it.</a:t>
            </a:r>
          </a:p>
        </p:txBody>
      </p:sp>
      <p:pic>
        <p:nvPicPr>
          <p:cNvPr id="6" name="Online Media 5" title="Not Now, Bernard for ages 2+ | Unicorn Theatre and on tour Spring 2014">
            <a:hlinkClick r:id="" action="ppaction://media"/>
            <a:extLst>
              <a:ext uri="{FF2B5EF4-FFF2-40B4-BE49-F238E27FC236}">
                <a16:creationId xmlns:a16="http://schemas.microsoft.com/office/drawing/2014/main" id="{432632E7-57C3-46C3-8EAE-1A4FCB936681}"/>
              </a:ext>
            </a:extLst>
          </p:cNvPr>
          <p:cNvPicPr>
            <a:picLocks noRot="1" noChangeAspect="1"/>
          </p:cNvPicPr>
          <p:nvPr>
            <a:videoFile r:link="rId1"/>
          </p:nvPr>
        </p:nvPicPr>
        <p:blipFill>
          <a:blip r:embed="rId6"/>
          <a:stretch>
            <a:fillRect/>
          </a:stretch>
        </p:blipFill>
        <p:spPr>
          <a:xfrm>
            <a:off x="9285785" y="2869747"/>
            <a:ext cx="2476105" cy="1392809"/>
          </a:xfrm>
          <a:prstGeom prst="rect">
            <a:avLst/>
          </a:prstGeom>
        </p:spPr>
      </p:pic>
      <p:pic>
        <p:nvPicPr>
          <p:cNvPr id="23" name="Picture 22" descr="A close up of a logo&#10;&#10;Description automatically generated">
            <a:extLst>
              <a:ext uri="{FF2B5EF4-FFF2-40B4-BE49-F238E27FC236}">
                <a16:creationId xmlns:a16="http://schemas.microsoft.com/office/drawing/2014/main" id="{FB51C947-A0F4-4E27-9EA5-2DDCB08BD7DC}"/>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rot="20631812">
            <a:off x="4702641" y="3799303"/>
            <a:ext cx="1907487" cy="1907487"/>
          </a:xfrm>
          <a:prstGeom prst="rect">
            <a:avLst/>
          </a:prstGeom>
        </p:spPr>
      </p:pic>
      <p:pic>
        <p:nvPicPr>
          <p:cNvPr id="25" name="Picture 24" descr="A picture containing object, light&#10;&#10;Description automatically generated">
            <a:extLst>
              <a:ext uri="{FF2B5EF4-FFF2-40B4-BE49-F238E27FC236}">
                <a16:creationId xmlns:a16="http://schemas.microsoft.com/office/drawing/2014/main" id="{C69806E5-F4AB-4760-BB9F-F7A8D800D8D7}"/>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rot="8677279">
            <a:off x="8449070" y="4901399"/>
            <a:ext cx="1987439" cy="1987439"/>
          </a:xfrm>
          <a:prstGeom prst="rect">
            <a:avLst/>
          </a:prstGeom>
        </p:spPr>
      </p:pic>
      <p:pic>
        <p:nvPicPr>
          <p:cNvPr id="27" name="Picture 26" descr="A close up of a sign&#10;&#10;Description automatically generated">
            <a:extLst>
              <a:ext uri="{FF2B5EF4-FFF2-40B4-BE49-F238E27FC236}">
                <a16:creationId xmlns:a16="http://schemas.microsoft.com/office/drawing/2014/main" id="{1D2F24C0-546B-4D5A-A4A7-963E2AF5C682}"/>
              </a:ext>
            </a:extLst>
          </p:cNvPr>
          <p:cNvPicPr>
            <a:picLocks noChangeAspect="1"/>
          </p:cNvPicPr>
          <p:nvPr/>
        </p:nvPicPr>
        <p:blipFill>
          <a:blip r:embed="rId9" cstate="hqprint">
            <a:extLst>
              <a:ext uri="{28A0092B-C50C-407E-A947-70E740481C1C}">
                <a14:useLocalDpi xmlns:a14="http://schemas.microsoft.com/office/drawing/2010/main" val="0"/>
              </a:ext>
            </a:extLst>
          </a:blip>
          <a:stretch>
            <a:fillRect/>
          </a:stretch>
        </p:blipFill>
        <p:spPr>
          <a:xfrm rot="1547843">
            <a:off x="5802600" y="1310162"/>
            <a:ext cx="2070048" cy="2070048"/>
          </a:xfrm>
          <a:prstGeom prst="rect">
            <a:avLst/>
          </a:prstGeom>
        </p:spPr>
      </p:pic>
    </p:spTree>
    <p:extLst>
      <p:ext uri="{BB962C8B-B14F-4D97-AF65-F5344CB8AC3E}">
        <p14:creationId xmlns:p14="http://schemas.microsoft.com/office/powerpoint/2010/main" val="13310350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6"/>
                </p:tgtEl>
              </p:cMediaNode>
            </p:video>
            <p:seq concurrent="1" nextAc="seek">
              <p:cTn id="8" restart="whenNotActive" fill="hold" evtFilter="cancelBubble" nodeType="interactiveSeq">
                <p:stCondLst>
                  <p:cond evt="onClick" delay="0">
                    <p:tgtEl>
                      <p:spTgt spid="6"/>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6"/>
                                        </p:tgtEl>
                                      </p:cBhvr>
                                    </p:cmd>
                                  </p:childTnLst>
                                </p:cTn>
                              </p:par>
                            </p:childTnLst>
                          </p:cTn>
                        </p:par>
                      </p:childTnLst>
                    </p:cTn>
                  </p:par>
                </p:childTnLst>
              </p:cTn>
              <p:nextCondLst>
                <p:cond evt="onClick" delay="0">
                  <p:tgtEl>
                    <p:spTgt spid="6"/>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6A854495-F1E1-460C-B725-72CB6252C37B}"/>
              </a:ext>
            </a:extLst>
          </p:cNvPr>
          <p:cNvSpPr>
            <a:spLocks noGrp="1"/>
          </p:cNvSpPr>
          <p:nvPr>
            <p:ph type="ctrTitle"/>
          </p:nvPr>
        </p:nvSpPr>
        <p:spPr/>
        <p:txBody>
          <a:bodyPr/>
          <a:lstStyle/>
          <a:p>
            <a:r>
              <a:rPr lang="en-GB" dirty="0"/>
              <a:t>Activity Time</a:t>
            </a:r>
          </a:p>
        </p:txBody>
      </p:sp>
      <p:sp>
        <p:nvSpPr>
          <p:cNvPr id="4" name="Flowchart: Connector 3">
            <a:extLst>
              <a:ext uri="{FF2B5EF4-FFF2-40B4-BE49-F238E27FC236}">
                <a16:creationId xmlns:a16="http://schemas.microsoft.com/office/drawing/2014/main" id="{16AA2601-BA57-4FE9-A6E3-D96FEFC52AA9}"/>
              </a:ext>
            </a:extLst>
          </p:cNvPr>
          <p:cNvSpPr/>
          <p:nvPr/>
        </p:nvSpPr>
        <p:spPr>
          <a:xfrm>
            <a:off x="316331" y="3343275"/>
            <a:ext cx="3034378" cy="3057525"/>
          </a:xfrm>
          <a:prstGeom prst="flowChartConnector">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700" dirty="0">
                <a:solidFill>
                  <a:srgbClr val="00B0F0"/>
                </a:solidFill>
                <a:latin typeface="Arial" panose="020B0604020202020204" pitchFamily="34" charset="0"/>
                <a:cs typeface="Arial" panose="020B0604020202020204" pitchFamily="34" charset="0"/>
              </a:rPr>
              <a:t>Have you ever thanked people at home who are good at listening to you? Design a card or picture, or write a letter to thank them for hearing your voice.</a:t>
            </a:r>
          </a:p>
        </p:txBody>
      </p:sp>
      <p:sp>
        <p:nvSpPr>
          <p:cNvPr id="5" name="Flowchart: Connector 4">
            <a:extLst>
              <a:ext uri="{FF2B5EF4-FFF2-40B4-BE49-F238E27FC236}">
                <a16:creationId xmlns:a16="http://schemas.microsoft.com/office/drawing/2014/main" id="{44F6D2DF-E16E-4151-AA8C-23C15049F353}"/>
              </a:ext>
            </a:extLst>
          </p:cNvPr>
          <p:cNvSpPr/>
          <p:nvPr/>
        </p:nvSpPr>
        <p:spPr>
          <a:xfrm>
            <a:off x="3273033" y="1638642"/>
            <a:ext cx="2900644" cy="2962312"/>
          </a:xfrm>
          <a:prstGeom prst="flowChartConnector">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rgbClr val="00B0F0"/>
                </a:solidFill>
                <a:latin typeface="Arial" panose="020B0604020202020204" pitchFamily="34" charset="0"/>
                <a:cs typeface="Arial" panose="020B0604020202020204" pitchFamily="34" charset="0"/>
              </a:rPr>
              <a:t>Write a creative story, a poem, a short play script or a piece of art using the title ‘Head My Voice’. Share it with your teacher and class.</a:t>
            </a:r>
          </a:p>
          <a:p>
            <a:pPr algn="ctr"/>
            <a:r>
              <a:rPr lang="en-GB" dirty="0">
                <a:solidFill>
                  <a:srgbClr val="00B0F0"/>
                </a:solidFill>
                <a:latin typeface="Arial" panose="020B0604020202020204" pitchFamily="34" charset="0"/>
                <a:cs typeface="Arial" panose="020B0604020202020204" pitchFamily="34" charset="0"/>
              </a:rPr>
              <a:t>.</a:t>
            </a:r>
          </a:p>
        </p:txBody>
      </p:sp>
      <p:sp>
        <p:nvSpPr>
          <p:cNvPr id="7" name="Flowchart: Connector 6">
            <a:extLst>
              <a:ext uri="{FF2B5EF4-FFF2-40B4-BE49-F238E27FC236}">
                <a16:creationId xmlns:a16="http://schemas.microsoft.com/office/drawing/2014/main" id="{2B536803-6E1A-4C8E-A7F9-DA033A2BBA02}"/>
              </a:ext>
            </a:extLst>
          </p:cNvPr>
          <p:cNvSpPr/>
          <p:nvPr/>
        </p:nvSpPr>
        <p:spPr>
          <a:xfrm>
            <a:off x="5612142" y="3214438"/>
            <a:ext cx="3403158" cy="3452762"/>
          </a:xfrm>
          <a:prstGeom prst="flowChartConnector">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solidFill>
                  <a:srgbClr val="00B0F0"/>
                </a:solidFill>
                <a:latin typeface="Arial" panose="020B0604020202020204" pitchFamily="34" charset="0"/>
                <a:cs typeface="Arial" panose="020B0604020202020204" pitchFamily="34" charset="0"/>
              </a:rPr>
              <a:t>Are you familiar with organisations such as </a:t>
            </a:r>
            <a:r>
              <a:rPr lang="en-GB" sz="1400" dirty="0">
                <a:solidFill>
                  <a:srgbClr val="00B0F0"/>
                </a:solidFill>
                <a:latin typeface="Arial" panose="020B0604020202020204" pitchFamily="34" charset="0"/>
                <a:cs typeface="Arial" panose="020B0604020202020204" pitchFamily="34" charset="0"/>
                <a:hlinkClick r:id="rId2"/>
              </a:rPr>
              <a:t>Childline</a:t>
            </a:r>
            <a:r>
              <a:rPr lang="en-GB" sz="1400" dirty="0">
                <a:solidFill>
                  <a:srgbClr val="00B0F0"/>
                </a:solidFill>
                <a:latin typeface="Arial" panose="020B0604020202020204" pitchFamily="34" charset="0"/>
                <a:cs typeface="Arial" panose="020B0604020202020204" pitchFamily="34" charset="0"/>
              </a:rPr>
              <a:t> and </a:t>
            </a:r>
            <a:r>
              <a:rPr lang="en-GB" sz="1400" dirty="0" err="1">
                <a:solidFill>
                  <a:srgbClr val="00B0F0"/>
                </a:solidFill>
                <a:latin typeface="Arial" panose="020B0604020202020204" pitchFamily="34" charset="0"/>
                <a:cs typeface="Arial" panose="020B0604020202020204" pitchFamily="34" charset="0"/>
                <a:hlinkClick r:id="rId3"/>
              </a:rPr>
              <a:t>YoungMinds</a:t>
            </a:r>
            <a:r>
              <a:rPr lang="en-GB" sz="1400" dirty="0">
                <a:solidFill>
                  <a:srgbClr val="00B0F0"/>
                </a:solidFill>
                <a:latin typeface="Arial" panose="020B0604020202020204" pitchFamily="34" charset="0"/>
                <a:cs typeface="Arial" panose="020B0604020202020204" pitchFamily="34" charset="0"/>
              </a:rPr>
              <a:t> which support young people to express their views, concerns and worries. If not, spend a while exploring their website, you might find some of the guidance interesting or helpful. Think about sharing this information with your friends. </a:t>
            </a:r>
          </a:p>
        </p:txBody>
      </p:sp>
      <p:sp>
        <p:nvSpPr>
          <p:cNvPr id="10" name="Flowchart: Connector 9">
            <a:extLst>
              <a:ext uri="{FF2B5EF4-FFF2-40B4-BE49-F238E27FC236}">
                <a16:creationId xmlns:a16="http://schemas.microsoft.com/office/drawing/2014/main" id="{DB23C5CE-FB74-4A22-9BFB-CFD5374FE70B}"/>
              </a:ext>
            </a:extLst>
          </p:cNvPr>
          <p:cNvSpPr/>
          <p:nvPr/>
        </p:nvSpPr>
        <p:spPr>
          <a:xfrm>
            <a:off x="8232816" y="190800"/>
            <a:ext cx="3658924" cy="3617037"/>
          </a:xfrm>
          <a:prstGeom prst="flowChartConnector">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rgbClr val="00B0F0"/>
                </a:solidFill>
                <a:latin typeface="Arial"/>
                <a:cs typeface="Arial"/>
              </a:rPr>
              <a:t>Find out about a child or young person who made sure their voice was heard. You could choose Malala Yousafzai or Greta Thunberg or see if you can find out about somebody less well known.</a:t>
            </a:r>
            <a:endParaRPr lang="en-GB" dirty="0">
              <a:solidFill>
                <a:srgbClr val="00B0F0"/>
              </a:solidFill>
            </a:endParaRPr>
          </a:p>
        </p:txBody>
      </p:sp>
      <p:sp>
        <p:nvSpPr>
          <p:cNvPr id="11" name="Rectangle 10">
            <a:extLst>
              <a:ext uri="{FF2B5EF4-FFF2-40B4-BE49-F238E27FC236}">
                <a16:creationId xmlns:a16="http://schemas.microsoft.com/office/drawing/2014/main" id="{9E11DD7D-5650-4A5E-A126-EFA683EE85AA}"/>
              </a:ext>
            </a:extLst>
          </p:cNvPr>
          <p:cNvSpPr/>
          <p:nvPr/>
        </p:nvSpPr>
        <p:spPr>
          <a:xfrm>
            <a:off x="13723" y="6624277"/>
            <a:ext cx="582211" cy="230832"/>
          </a:xfrm>
          <a:prstGeom prst="rect">
            <a:avLst/>
          </a:prstGeom>
        </p:spPr>
        <p:txBody>
          <a:bodyPr wrap="none">
            <a:spAutoFit/>
          </a:bodyPr>
          <a:lstStyle/>
          <a:p>
            <a:r>
              <a:rPr lang="en-GB" sz="900" dirty="0">
                <a:latin typeface="Arial" panose="020B0604020202020204" pitchFamily="34" charset="0"/>
                <a:cs typeface="Arial" panose="020B0604020202020204" pitchFamily="34" charset="0"/>
              </a:rPr>
              <a:t>Primary</a:t>
            </a:r>
          </a:p>
        </p:txBody>
      </p:sp>
      <p:pic>
        <p:nvPicPr>
          <p:cNvPr id="13" name="Picture 12" descr="A picture containing drawing&#10;&#10;Description automatically generated">
            <a:extLst>
              <a:ext uri="{FF2B5EF4-FFF2-40B4-BE49-F238E27FC236}">
                <a16:creationId xmlns:a16="http://schemas.microsoft.com/office/drawing/2014/main" id="{2247F57F-A505-4789-A2F1-E7C9FECEDF5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539159" y="4700402"/>
            <a:ext cx="1921267" cy="1921267"/>
          </a:xfrm>
          <a:prstGeom prst="rect">
            <a:avLst/>
          </a:prstGeom>
        </p:spPr>
      </p:pic>
      <p:pic>
        <p:nvPicPr>
          <p:cNvPr id="17" name="Picture 16" descr="A close up of a logo&#10;&#10;Description automatically generated">
            <a:extLst>
              <a:ext uri="{FF2B5EF4-FFF2-40B4-BE49-F238E27FC236}">
                <a16:creationId xmlns:a16="http://schemas.microsoft.com/office/drawing/2014/main" id="{4F9AF3DE-CA11-4ED4-847E-0D8EA6870BA2}"/>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1767074" y="1424526"/>
            <a:ext cx="2192111" cy="2192111"/>
          </a:xfrm>
          <a:prstGeom prst="rect">
            <a:avLst/>
          </a:prstGeom>
        </p:spPr>
      </p:pic>
      <p:pic>
        <p:nvPicPr>
          <p:cNvPr id="19" name="Picture 18" descr=" 2017 in Maiduguri, Malala visited the library of the Yerwa Government Girls school.">
            <a:extLst>
              <a:ext uri="{FF2B5EF4-FFF2-40B4-BE49-F238E27FC236}">
                <a16:creationId xmlns:a16="http://schemas.microsoft.com/office/drawing/2014/main" id="{7ACD017A-F873-4704-AA78-2E5738DF4357}"/>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8932444" y="3613241"/>
            <a:ext cx="2943225" cy="1962150"/>
          </a:xfrm>
          <a:prstGeom prst="rect">
            <a:avLst/>
          </a:prstGeom>
        </p:spPr>
      </p:pic>
      <p:sp>
        <p:nvSpPr>
          <p:cNvPr id="20" name="Rectangle 19">
            <a:extLst>
              <a:ext uri="{FF2B5EF4-FFF2-40B4-BE49-F238E27FC236}">
                <a16:creationId xmlns:a16="http://schemas.microsoft.com/office/drawing/2014/main" id="{F3D4359A-877E-41BA-9CBD-0722148601C7}"/>
              </a:ext>
            </a:extLst>
          </p:cNvPr>
          <p:cNvSpPr/>
          <p:nvPr/>
        </p:nvSpPr>
        <p:spPr>
          <a:xfrm rot="16200000">
            <a:off x="11616137" y="4906342"/>
            <a:ext cx="1140056" cy="369332"/>
          </a:xfrm>
          <a:prstGeom prst="rect">
            <a:avLst/>
          </a:prstGeom>
        </p:spPr>
        <p:txBody>
          <a:bodyPr wrap="none">
            <a:spAutoFit/>
          </a:bodyPr>
          <a:lstStyle/>
          <a:p>
            <a:r>
              <a:rPr lang="en-GB" sz="900" dirty="0">
                <a:latin typeface="Arial" panose="020B0604020202020204" pitchFamily="34" charset="0"/>
                <a:cs typeface="Arial" panose="020B0604020202020204" pitchFamily="34" charset="0"/>
              </a:rPr>
              <a:t>UNICEF/Abubakar</a:t>
            </a:r>
          </a:p>
          <a:p>
            <a:endParaRPr lang="en-GB" sz="900" dirty="0">
              <a:latin typeface="Arial" panose="020B0604020202020204" pitchFamily="34" charset="0"/>
              <a:cs typeface="Arial" panose="020B0604020202020204" pitchFamily="34" charset="0"/>
            </a:endParaRPr>
          </a:p>
        </p:txBody>
      </p:sp>
      <p:pic>
        <p:nvPicPr>
          <p:cNvPr id="24" name="Picture 23" descr="A picture containing light, window&#10;&#10;Description automatically generated">
            <a:extLst>
              <a:ext uri="{FF2B5EF4-FFF2-40B4-BE49-F238E27FC236}">
                <a16:creationId xmlns:a16="http://schemas.microsoft.com/office/drawing/2014/main" id="{D2FD7E44-385B-4EB4-AFBA-1A69A53FF50D}"/>
              </a:ext>
            </a:extLst>
          </p:cNvPr>
          <p:cNvPicPr>
            <a:picLocks noChangeAspect="1"/>
          </p:cNvPicPr>
          <p:nvPr/>
        </p:nvPicPr>
        <p:blipFill>
          <a:blip r:embed="rId7" cstate="hqprint">
            <a:extLst>
              <a:ext uri="{28A0092B-C50C-407E-A947-70E740481C1C}">
                <a14:useLocalDpi xmlns:a14="http://schemas.microsoft.com/office/drawing/2010/main" val="0"/>
              </a:ext>
            </a:extLst>
          </a:blip>
          <a:stretch>
            <a:fillRect/>
          </a:stretch>
        </p:blipFill>
        <p:spPr>
          <a:xfrm>
            <a:off x="6040705" y="1022327"/>
            <a:ext cx="2192111" cy="2192111"/>
          </a:xfrm>
          <a:prstGeom prst="rect">
            <a:avLst/>
          </a:prstGeom>
        </p:spPr>
      </p:pic>
    </p:spTree>
    <p:extLst>
      <p:ext uri="{BB962C8B-B14F-4D97-AF65-F5344CB8AC3E}">
        <p14:creationId xmlns:p14="http://schemas.microsoft.com/office/powerpoint/2010/main" val="414541716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6A1067-DCE3-0548-A681-2357D6A5F854}"/>
              </a:ext>
            </a:extLst>
          </p:cNvPr>
          <p:cNvSpPr>
            <a:spLocks noGrp="1"/>
          </p:cNvSpPr>
          <p:nvPr>
            <p:ph type="ctrTitle"/>
          </p:nvPr>
        </p:nvSpPr>
        <p:spPr>
          <a:xfrm>
            <a:off x="225604" y="207171"/>
            <a:ext cx="5626914" cy="877104"/>
          </a:xfrm>
        </p:spPr>
        <p:txBody>
          <a:bodyPr>
            <a:normAutofit/>
          </a:bodyPr>
          <a:lstStyle/>
          <a:p>
            <a:r>
              <a:rPr lang="en-US" dirty="0"/>
              <a:t>Activity time</a:t>
            </a:r>
          </a:p>
        </p:txBody>
      </p:sp>
      <p:sp>
        <p:nvSpPr>
          <p:cNvPr id="6" name="Rectangle 5">
            <a:extLst>
              <a:ext uri="{FF2B5EF4-FFF2-40B4-BE49-F238E27FC236}">
                <a16:creationId xmlns:a16="http://schemas.microsoft.com/office/drawing/2014/main" id="{51D2ECE8-91EB-4CA5-BE5F-B611D187DAED}"/>
              </a:ext>
            </a:extLst>
          </p:cNvPr>
          <p:cNvSpPr/>
          <p:nvPr/>
        </p:nvSpPr>
        <p:spPr>
          <a:xfrm>
            <a:off x="153836" y="1736141"/>
            <a:ext cx="5038373" cy="3416320"/>
          </a:xfrm>
          <a:prstGeom prst="rect">
            <a:avLst/>
          </a:prstGeom>
        </p:spPr>
        <p:txBody>
          <a:bodyPr wrap="square">
            <a:spAutoFit/>
          </a:bodyPr>
          <a:lstStyle/>
          <a:p>
            <a:r>
              <a:rPr lang="en-GB" dirty="0">
                <a:solidFill>
                  <a:schemeClr val="bg1"/>
                </a:solidFill>
                <a:latin typeface="Arial" panose="020B0604020202020204" pitchFamily="34" charset="0"/>
                <a:cs typeface="Arial" panose="020B0604020202020204" pitchFamily="34" charset="0"/>
              </a:rPr>
              <a:t>These activities will help you understand how...</a:t>
            </a:r>
          </a:p>
          <a:p>
            <a:endParaRPr lang="en-GB" b="1" dirty="0">
              <a:solidFill>
                <a:schemeClr val="bg1"/>
              </a:solidFill>
              <a:latin typeface="Arial" panose="020B0604020202020204" pitchFamily="34" charset="0"/>
              <a:cs typeface="Arial" panose="020B0604020202020204" pitchFamily="34" charset="0"/>
            </a:endParaRPr>
          </a:p>
          <a:p>
            <a:endParaRPr lang="en-GB" b="1" dirty="0">
              <a:solidFill>
                <a:schemeClr val="bg1"/>
              </a:solidFill>
              <a:latin typeface="Arial" panose="020B0604020202020204" pitchFamily="34" charset="0"/>
              <a:cs typeface="Arial" panose="020B0604020202020204" pitchFamily="34" charset="0"/>
            </a:endParaRPr>
          </a:p>
          <a:p>
            <a:endParaRPr lang="en-GB" b="1" dirty="0">
              <a:solidFill>
                <a:schemeClr val="bg1"/>
              </a:solidFill>
              <a:latin typeface="Arial" panose="020B0604020202020204" pitchFamily="34" charset="0"/>
              <a:cs typeface="Arial" panose="020B0604020202020204" pitchFamily="34" charset="0"/>
            </a:endParaRPr>
          </a:p>
          <a:p>
            <a:endParaRPr lang="en-GB" b="1" dirty="0">
              <a:solidFill>
                <a:schemeClr val="bg1"/>
              </a:solidFill>
              <a:latin typeface="Arial" panose="020B0604020202020204" pitchFamily="34" charset="0"/>
              <a:cs typeface="Arial" panose="020B0604020202020204" pitchFamily="34" charset="0"/>
            </a:endParaRPr>
          </a:p>
          <a:p>
            <a:endParaRPr lang="en-GB" b="1" dirty="0">
              <a:solidFill>
                <a:schemeClr val="bg1"/>
              </a:solidFill>
              <a:latin typeface="Arial" panose="020B0604020202020204" pitchFamily="34" charset="0"/>
              <a:cs typeface="Arial" panose="020B0604020202020204" pitchFamily="34" charset="0"/>
            </a:endParaRPr>
          </a:p>
          <a:p>
            <a:endParaRPr lang="en-GB" b="1" dirty="0">
              <a:solidFill>
                <a:schemeClr val="bg1"/>
              </a:solidFill>
              <a:latin typeface="Arial" panose="020B0604020202020204" pitchFamily="34" charset="0"/>
              <a:cs typeface="Arial" panose="020B0604020202020204" pitchFamily="34" charset="0"/>
            </a:endParaRPr>
          </a:p>
          <a:p>
            <a:endParaRPr lang="en-GB" b="1" dirty="0">
              <a:solidFill>
                <a:schemeClr val="bg1"/>
              </a:solidFill>
              <a:latin typeface="Arial" panose="020B0604020202020204" pitchFamily="34" charset="0"/>
              <a:cs typeface="Arial" panose="020B0604020202020204" pitchFamily="34" charset="0"/>
            </a:endParaRPr>
          </a:p>
          <a:p>
            <a:endParaRPr lang="en-GB" b="1" dirty="0">
              <a:solidFill>
                <a:schemeClr val="bg1"/>
              </a:solidFill>
              <a:latin typeface="Arial" panose="020B0604020202020204" pitchFamily="34" charset="0"/>
              <a:cs typeface="Arial" panose="020B0604020202020204" pitchFamily="34" charset="0"/>
            </a:endParaRPr>
          </a:p>
          <a:p>
            <a:endParaRPr lang="en-GB" dirty="0">
              <a:solidFill>
                <a:schemeClr val="bg1"/>
              </a:solidFill>
              <a:latin typeface="Arial" panose="020B0604020202020204" pitchFamily="34" charset="0"/>
              <a:cs typeface="Arial" panose="020B0604020202020204" pitchFamily="34" charset="0"/>
            </a:endParaRPr>
          </a:p>
          <a:p>
            <a:r>
              <a:rPr lang="en-GB" dirty="0">
                <a:solidFill>
                  <a:schemeClr val="bg1"/>
                </a:solidFill>
                <a:latin typeface="Arial" panose="020B0604020202020204" pitchFamily="34" charset="0"/>
                <a:cs typeface="Arial" panose="020B0604020202020204" pitchFamily="34" charset="0"/>
              </a:rPr>
              <a:t>…can relate to your life. You don’t need to do every activity, just do as many as you can. </a:t>
            </a:r>
          </a:p>
        </p:txBody>
      </p:sp>
      <p:sp>
        <p:nvSpPr>
          <p:cNvPr id="3" name="Callout: Right Arrow 2">
            <a:extLst>
              <a:ext uri="{FF2B5EF4-FFF2-40B4-BE49-F238E27FC236}">
                <a16:creationId xmlns:a16="http://schemas.microsoft.com/office/drawing/2014/main" id="{C1048FA5-E5E3-4BA2-9668-6410EF7C04A3}"/>
              </a:ext>
            </a:extLst>
          </p:cNvPr>
          <p:cNvSpPr/>
          <p:nvPr/>
        </p:nvSpPr>
        <p:spPr>
          <a:xfrm>
            <a:off x="5368349" y="296887"/>
            <a:ext cx="2953359" cy="2533243"/>
          </a:xfrm>
          <a:prstGeom prst="rightArrowCallout">
            <a:avLst/>
          </a:prstGeom>
          <a:solidFill>
            <a:srgbClr val="FFFFFF"/>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rgbClr val="00AEEF"/>
                </a:solidFill>
                <a:latin typeface="Arial" panose="020B0604020202020204" pitchFamily="34" charset="0"/>
                <a:cs typeface="Arial" panose="020B0604020202020204" pitchFamily="34" charset="0"/>
              </a:rPr>
              <a:t>Find out how your school is listening to students’ opinions and views during this time of school closure.</a:t>
            </a:r>
          </a:p>
        </p:txBody>
      </p:sp>
      <p:sp>
        <p:nvSpPr>
          <p:cNvPr id="4" name="Callout: Down Arrow 3">
            <a:extLst>
              <a:ext uri="{FF2B5EF4-FFF2-40B4-BE49-F238E27FC236}">
                <a16:creationId xmlns:a16="http://schemas.microsoft.com/office/drawing/2014/main" id="{D4C5FF0A-8C24-4344-AC6E-8AC143B5CEEA}"/>
              </a:ext>
            </a:extLst>
          </p:cNvPr>
          <p:cNvSpPr/>
          <p:nvPr/>
        </p:nvSpPr>
        <p:spPr>
          <a:xfrm>
            <a:off x="8743560" y="519157"/>
            <a:ext cx="3294604" cy="2786644"/>
          </a:xfrm>
          <a:prstGeom prst="downArrowCallout">
            <a:avLst/>
          </a:prstGeom>
          <a:solidFill>
            <a:srgbClr val="FFFFFF"/>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rgbClr val="00AEEF"/>
                </a:solidFill>
                <a:latin typeface="Arial" panose="020B0604020202020204" pitchFamily="34" charset="0"/>
                <a:cs typeface="Arial" panose="020B0604020202020204" pitchFamily="34" charset="0"/>
              </a:rPr>
              <a:t>This short film was made by a Scottish charity called ‘Families Outside’. It helps explain why Article 12 is important. </a:t>
            </a:r>
            <a:r>
              <a:rPr lang="en-GB" dirty="0">
                <a:solidFill>
                  <a:srgbClr val="00AEEF"/>
                </a:solidFill>
                <a:latin typeface="Arial" panose="020B0604020202020204" pitchFamily="34" charset="0"/>
                <a:cs typeface="Arial" panose="020B0604020202020204" pitchFamily="34" charset="0"/>
                <a:hlinkClick r:id="rId4"/>
              </a:rPr>
              <a:t>Watch now.</a:t>
            </a:r>
            <a:r>
              <a:rPr lang="en-GB" dirty="0">
                <a:solidFill>
                  <a:srgbClr val="00AEEF"/>
                </a:solidFill>
                <a:latin typeface="Arial" panose="020B0604020202020204" pitchFamily="34" charset="0"/>
                <a:cs typeface="Arial" panose="020B0604020202020204" pitchFamily="34" charset="0"/>
              </a:rPr>
              <a:t> </a:t>
            </a:r>
          </a:p>
        </p:txBody>
      </p:sp>
      <p:sp>
        <p:nvSpPr>
          <p:cNvPr id="12" name="Callout: Left Arrow 11">
            <a:extLst>
              <a:ext uri="{FF2B5EF4-FFF2-40B4-BE49-F238E27FC236}">
                <a16:creationId xmlns:a16="http://schemas.microsoft.com/office/drawing/2014/main" id="{F550DCDB-B16D-460B-89E6-AE6ABD7B4C17}"/>
              </a:ext>
            </a:extLst>
          </p:cNvPr>
          <p:cNvSpPr/>
          <p:nvPr/>
        </p:nvSpPr>
        <p:spPr>
          <a:xfrm>
            <a:off x="8587661" y="3877370"/>
            <a:ext cx="3403157" cy="2862323"/>
          </a:xfrm>
          <a:prstGeom prst="leftArrowCallou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rgbClr val="00AEEF"/>
                </a:solidFill>
                <a:latin typeface="Arial" panose="020B0604020202020204" pitchFamily="34" charset="0"/>
                <a:cs typeface="Arial" panose="020B0604020202020204" pitchFamily="34" charset="0"/>
              </a:rPr>
              <a:t>After you have watched the short film write down three reasons why children's opinions should be taken seriously by adults.</a:t>
            </a:r>
          </a:p>
        </p:txBody>
      </p:sp>
      <p:sp>
        <p:nvSpPr>
          <p:cNvPr id="13" name="Callout: Up Arrow 12">
            <a:extLst>
              <a:ext uri="{FF2B5EF4-FFF2-40B4-BE49-F238E27FC236}">
                <a16:creationId xmlns:a16="http://schemas.microsoft.com/office/drawing/2014/main" id="{0B3982FC-760F-414A-9AFF-DCCFA368D7FA}"/>
              </a:ext>
            </a:extLst>
          </p:cNvPr>
          <p:cNvSpPr/>
          <p:nvPr/>
        </p:nvSpPr>
        <p:spPr>
          <a:xfrm>
            <a:off x="5005884" y="3569892"/>
            <a:ext cx="2989714" cy="3054385"/>
          </a:xfrm>
          <a:prstGeom prst="upArrowCallou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rgbClr val="00AEEF"/>
                </a:solidFill>
                <a:latin typeface="Arial" panose="020B0604020202020204" pitchFamily="34" charset="0"/>
                <a:cs typeface="Arial" panose="020B0604020202020204" pitchFamily="34" charset="0"/>
              </a:rPr>
              <a:t>If you were to stand for election to your School Council or Pupil Parliament next year what would you say in your speech or manifesto? Start drafting it now!</a:t>
            </a:r>
          </a:p>
        </p:txBody>
      </p:sp>
      <p:sp>
        <p:nvSpPr>
          <p:cNvPr id="14" name="Rectangle 13">
            <a:extLst>
              <a:ext uri="{FF2B5EF4-FFF2-40B4-BE49-F238E27FC236}">
                <a16:creationId xmlns:a16="http://schemas.microsoft.com/office/drawing/2014/main" id="{F443F836-3DE7-43B3-B17B-56340E64173E}"/>
              </a:ext>
            </a:extLst>
          </p:cNvPr>
          <p:cNvSpPr/>
          <p:nvPr/>
        </p:nvSpPr>
        <p:spPr>
          <a:xfrm>
            <a:off x="13723" y="6624277"/>
            <a:ext cx="736099" cy="230832"/>
          </a:xfrm>
          <a:prstGeom prst="rect">
            <a:avLst/>
          </a:prstGeom>
        </p:spPr>
        <p:txBody>
          <a:bodyPr wrap="none">
            <a:spAutoFit/>
          </a:bodyPr>
          <a:lstStyle/>
          <a:p>
            <a:r>
              <a:rPr lang="en-GB" sz="900" dirty="0">
                <a:latin typeface="Arial" panose="020B0604020202020204" pitchFamily="34" charset="0"/>
                <a:cs typeface="Arial" panose="020B0604020202020204" pitchFamily="34" charset="0"/>
              </a:rPr>
              <a:t>Secondary</a:t>
            </a:r>
          </a:p>
        </p:txBody>
      </p:sp>
      <p:pic>
        <p:nvPicPr>
          <p:cNvPr id="15" name="Graphic 14">
            <a:extLst>
              <a:ext uri="{FF2B5EF4-FFF2-40B4-BE49-F238E27FC236}">
                <a16:creationId xmlns:a16="http://schemas.microsoft.com/office/drawing/2014/main" id="{E8066B68-764D-4C10-86AD-9B5B4796992F}"/>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287180" y="2320282"/>
            <a:ext cx="1380207" cy="1840276"/>
          </a:xfrm>
          <a:prstGeom prst="rect">
            <a:avLst/>
          </a:prstGeom>
        </p:spPr>
      </p:pic>
      <p:pic>
        <p:nvPicPr>
          <p:cNvPr id="5" name="Online Media 4" title="Respect for Children's Views. 30 Years of UNCRC - Article 12">
            <a:hlinkClick r:id="" action="ppaction://media"/>
            <a:extLst>
              <a:ext uri="{FF2B5EF4-FFF2-40B4-BE49-F238E27FC236}">
                <a16:creationId xmlns:a16="http://schemas.microsoft.com/office/drawing/2014/main" id="{5E375182-2BF1-474E-B7C3-FAE518854629}"/>
              </a:ext>
            </a:extLst>
          </p:cNvPr>
          <p:cNvPicPr>
            <a:picLocks noRot="1" noChangeAspect="1"/>
          </p:cNvPicPr>
          <p:nvPr>
            <a:videoFile r:link="rId1"/>
          </p:nvPr>
        </p:nvPicPr>
        <p:blipFill>
          <a:blip r:embed="rId7"/>
          <a:stretch>
            <a:fillRect/>
          </a:stretch>
        </p:blipFill>
        <p:spPr>
          <a:xfrm>
            <a:off x="6970760" y="2540516"/>
            <a:ext cx="3040455" cy="1712932"/>
          </a:xfrm>
          <a:prstGeom prst="rect">
            <a:avLst/>
          </a:prstGeom>
        </p:spPr>
      </p:pic>
      <p:pic>
        <p:nvPicPr>
          <p:cNvPr id="8" name="Picture 7" descr="A close up of a logo&#10;&#10;Description automatically generated">
            <a:extLst>
              <a:ext uri="{FF2B5EF4-FFF2-40B4-BE49-F238E27FC236}">
                <a16:creationId xmlns:a16="http://schemas.microsoft.com/office/drawing/2014/main" id="{064031D2-B28A-49EE-B2F6-2624673122F7}"/>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3822373" y="2320282"/>
            <a:ext cx="2026056" cy="2026056"/>
          </a:xfrm>
          <a:prstGeom prst="rect">
            <a:avLst/>
          </a:prstGeom>
        </p:spPr>
      </p:pic>
      <p:pic>
        <p:nvPicPr>
          <p:cNvPr id="10" name="Picture 9" descr="A picture containing sitting, laptop&#10;&#10;Description automatically generated">
            <a:extLst>
              <a:ext uri="{FF2B5EF4-FFF2-40B4-BE49-F238E27FC236}">
                <a16:creationId xmlns:a16="http://schemas.microsoft.com/office/drawing/2014/main" id="{1650C0C3-131F-46A6-BDFD-465C73778EDE}"/>
              </a:ext>
            </a:extLst>
          </p:cNvPr>
          <p:cNvPicPr>
            <a:picLocks noChangeAspect="1"/>
          </p:cNvPicPr>
          <p:nvPr/>
        </p:nvPicPr>
        <p:blipFill>
          <a:blip r:embed="rId9" cstate="hqprint">
            <a:extLst>
              <a:ext uri="{28A0092B-C50C-407E-A947-70E740481C1C}">
                <a14:useLocalDpi xmlns:a14="http://schemas.microsoft.com/office/drawing/2010/main" val="0"/>
              </a:ext>
            </a:extLst>
          </a:blip>
          <a:stretch>
            <a:fillRect/>
          </a:stretch>
        </p:blipFill>
        <p:spPr>
          <a:xfrm>
            <a:off x="10433960" y="2227392"/>
            <a:ext cx="2026056" cy="2026056"/>
          </a:xfrm>
          <a:prstGeom prst="rect">
            <a:avLst/>
          </a:prstGeom>
        </p:spPr>
      </p:pic>
      <p:pic>
        <p:nvPicPr>
          <p:cNvPr id="17" name="Picture 16" descr="A close up of a logo&#10;&#10;Description automatically generated">
            <a:extLst>
              <a:ext uri="{FF2B5EF4-FFF2-40B4-BE49-F238E27FC236}">
                <a16:creationId xmlns:a16="http://schemas.microsoft.com/office/drawing/2014/main" id="{54FE4DE8-71F0-40A6-AF99-58448C6F7EEB}"/>
              </a:ext>
            </a:extLst>
          </p:cNvPr>
          <p:cNvPicPr>
            <a:picLocks noChangeAspect="1"/>
          </p:cNvPicPr>
          <p:nvPr/>
        </p:nvPicPr>
        <p:blipFill>
          <a:blip r:embed="rId10" cstate="hqprint">
            <a:extLst>
              <a:ext uri="{28A0092B-C50C-407E-A947-70E740481C1C}">
                <a14:useLocalDpi xmlns:a14="http://schemas.microsoft.com/office/drawing/2010/main" val="0"/>
              </a:ext>
            </a:extLst>
          </a:blip>
          <a:stretch>
            <a:fillRect/>
          </a:stretch>
        </p:blipFill>
        <p:spPr>
          <a:xfrm>
            <a:off x="7422215" y="4870524"/>
            <a:ext cx="2152272" cy="2152272"/>
          </a:xfrm>
          <a:prstGeom prst="rect">
            <a:avLst/>
          </a:prstGeom>
        </p:spPr>
      </p:pic>
    </p:spTree>
    <p:extLst>
      <p:ext uri="{BB962C8B-B14F-4D97-AF65-F5344CB8AC3E}">
        <p14:creationId xmlns:p14="http://schemas.microsoft.com/office/powerpoint/2010/main" val="18996941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5"/>
                </p:tgtEl>
              </p:cMediaNode>
            </p:video>
            <p:seq concurrent="1" nextAc="seek">
              <p:cTn id="8" restart="whenNotActive" fill="hold" evtFilter="cancelBubble" nodeType="interactiveSeq">
                <p:stCondLst>
                  <p:cond evt="onClick" delay="0">
                    <p:tgtEl>
                      <p:spTgt spid="5"/>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5"/>
                                        </p:tgtEl>
                                      </p:cBhvr>
                                    </p:cmd>
                                  </p:childTnLst>
                                </p:cTn>
                              </p:par>
                            </p:childTnLst>
                          </p:cTn>
                        </p:par>
                      </p:childTnLst>
                    </p:cTn>
                  </p:par>
                </p:childTnLst>
              </p:cTn>
              <p:nextCondLst>
                <p:cond evt="onClick" delay="0">
                  <p:tgtEl>
                    <p:spTgt spid="5"/>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6A1067-DCE3-0548-A681-2357D6A5F854}"/>
              </a:ext>
            </a:extLst>
          </p:cNvPr>
          <p:cNvSpPr>
            <a:spLocks noGrp="1"/>
          </p:cNvSpPr>
          <p:nvPr>
            <p:ph type="ctrTitle"/>
          </p:nvPr>
        </p:nvSpPr>
        <p:spPr>
          <a:xfrm>
            <a:off x="225604" y="140496"/>
            <a:ext cx="5626914" cy="877104"/>
          </a:xfrm>
        </p:spPr>
        <p:txBody>
          <a:bodyPr>
            <a:normAutofit/>
          </a:bodyPr>
          <a:lstStyle/>
          <a:p>
            <a:r>
              <a:rPr lang="en-US" dirty="0"/>
              <a:t>Activity time</a:t>
            </a:r>
          </a:p>
        </p:txBody>
      </p:sp>
      <p:sp>
        <p:nvSpPr>
          <p:cNvPr id="3" name="Callout: Right Arrow 2">
            <a:extLst>
              <a:ext uri="{FF2B5EF4-FFF2-40B4-BE49-F238E27FC236}">
                <a16:creationId xmlns:a16="http://schemas.microsoft.com/office/drawing/2014/main" id="{C1048FA5-E5E3-4BA2-9668-6410EF7C04A3}"/>
              </a:ext>
            </a:extLst>
          </p:cNvPr>
          <p:cNvSpPr/>
          <p:nvPr/>
        </p:nvSpPr>
        <p:spPr>
          <a:xfrm>
            <a:off x="407568" y="1659285"/>
            <a:ext cx="3351977" cy="2200275"/>
          </a:xfrm>
          <a:prstGeom prst="rightArrowCallout">
            <a:avLst/>
          </a:prstGeom>
          <a:solidFill>
            <a:srgbClr val="FFFFFF"/>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rgbClr val="00AEEF"/>
                </a:solidFill>
                <a:latin typeface="Arial" panose="020B0604020202020204" pitchFamily="34" charset="0"/>
                <a:cs typeface="Arial" panose="020B0604020202020204" pitchFamily="34" charset="0"/>
              </a:rPr>
              <a:t>Visit the </a:t>
            </a:r>
            <a:r>
              <a:rPr lang="en-GB" dirty="0">
                <a:solidFill>
                  <a:srgbClr val="00AEEF"/>
                </a:solidFill>
                <a:latin typeface="Arial" panose="020B0604020202020204" pitchFamily="34" charset="0"/>
                <a:cs typeface="Arial" panose="020B0604020202020204" pitchFamily="34" charset="0"/>
                <a:hlinkClick r:id="rId3"/>
              </a:rPr>
              <a:t>Unicef Voices of Youth</a:t>
            </a:r>
            <a:r>
              <a:rPr lang="en-GB" dirty="0">
                <a:solidFill>
                  <a:srgbClr val="00AEEF"/>
                </a:solidFill>
                <a:latin typeface="Arial" panose="020B0604020202020204" pitchFamily="34" charset="0"/>
                <a:cs typeface="Arial" panose="020B0604020202020204" pitchFamily="34" charset="0"/>
              </a:rPr>
              <a:t> home page  and find out more about your voice can join with young people all over the world. </a:t>
            </a:r>
          </a:p>
        </p:txBody>
      </p:sp>
      <p:sp>
        <p:nvSpPr>
          <p:cNvPr id="14" name="Rectangle 13">
            <a:extLst>
              <a:ext uri="{FF2B5EF4-FFF2-40B4-BE49-F238E27FC236}">
                <a16:creationId xmlns:a16="http://schemas.microsoft.com/office/drawing/2014/main" id="{F443F836-3DE7-43B3-B17B-56340E64173E}"/>
              </a:ext>
            </a:extLst>
          </p:cNvPr>
          <p:cNvSpPr/>
          <p:nvPr/>
        </p:nvSpPr>
        <p:spPr>
          <a:xfrm>
            <a:off x="13723" y="6624277"/>
            <a:ext cx="736099" cy="230832"/>
          </a:xfrm>
          <a:prstGeom prst="rect">
            <a:avLst/>
          </a:prstGeom>
        </p:spPr>
        <p:txBody>
          <a:bodyPr wrap="none">
            <a:spAutoFit/>
          </a:bodyPr>
          <a:lstStyle/>
          <a:p>
            <a:r>
              <a:rPr lang="en-GB" sz="900" dirty="0">
                <a:latin typeface="Arial" panose="020B0604020202020204" pitchFamily="34" charset="0"/>
                <a:cs typeface="Arial" panose="020B0604020202020204" pitchFamily="34" charset="0"/>
              </a:rPr>
              <a:t>Secondary</a:t>
            </a:r>
          </a:p>
        </p:txBody>
      </p:sp>
      <p:sp>
        <p:nvSpPr>
          <p:cNvPr id="7" name="Callout: Right Arrow 6">
            <a:extLst>
              <a:ext uri="{FF2B5EF4-FFF2-40B4-BE49-F238E27FC236}">
                <a16:creationId xmlns:a16="http://schemas.microsoft.com/office/drawing/2014/main" id="{15DD4468-B55D-4218-83D7-CD68808F35F6}"/>
              </a:ext>
            </a:extLst>
          </p:cNvPr>
          <p:cNvSpPr/>
          <p:nvPr/>
        </p:nvSpPr>
        <p:spPr>
          <a:xfrm>
            <a:off x="3815127" y="1017600"/>
            <a:ext cx="4738323" cy="3562730"/>
          </a:xfrm>
          <a:prstGeom prst="rightArrowCallou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rgbClr val="00B0F0"/>
                </a:solidFill>
                <a:latin typeface="Arial" panose="020B0604020202020204" pitchFamily="34" charset="0"/>
                <a:cs typeface="Arial" panose="020B0604020202020204" pitchFamily="34" charset="0"/>
              </a:rPr>
              <a:t>"It’s important that young people’s voices aren’t overlooked"</a:t>
            </a:r>
          </a:p>
          <a:p>
            <a:pPr algn="ctr"/>
            <a:r>
              <a:rPr lang="en-GB" dirty="0">
                <a:solidFill>
                  <a:srgbClr val="00B0F0"/>
                </a:solidFill>
                <a:latin typeface="Arial" panose="020B0604020202020204" pitchFamily="34" charset="0"/>
                <a:cs typeface="Arial" panose="020B0604020202020204" pitchFamily="34" charset="0"/>
              </a:rPr>
              <a:t>The Unicef Youth Advisory Board have written an open letter asking the UK Government to directly address children in a special coronavirus broadcast. </a:t>
            </a:r>
          </a:p>
          <a:p>
            <a:pPr algn="ctr"/>
            <a:r>
              <a:rPr lang="en-GB" dirty="0">
                <a:solidFill>
                  <a:srgbClr val="00B0F0"/>
                </a:solidFill>
                <a:latin typeface="Arial" panose="020B0604020202020204" pitchFamily="34" charset="0"/>
                <a:cs typeface="Arial" panose="020B0604020202020204" pitchFamily="34" charset="0"/>
              </a:rPr>
              <a:t>Will you help them by adding your name? </a:t>
            </a:r>
            <a:r>
              <a:rPr lang="en-GB" dirty="0">
                <a:solidFill>
                  <a:srgbClr val="00B0F0"/>
                </a:solidFill>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xmlns="" val="tx"/>
                    </a:ext>
                  </a:extLst>
                </a:hlinkClick>
              </a:rPr>
              <a:t>unicef.uk/open-letter</a:t>
            </a:r>
            <a:endParaRPr lang="en-GB" dirty="0">
              <a:solidFill>
                <a:srgbClr val="00B0F0"/>
              </a:solidFill>
              <a:latin typeface="Arial" panose="020B0604020202020204" pitchFamily="34" charset="0"/>
              <a:cs typeface="Arial" panose="020B0604020202020204" pitchFamily="34" charset="0"/>
            </a:endParaRPr>
          </a:p>
        </p:txBody>
      </p:sp>
      <p:sp>
        <p:nvSpPr>
          <p:cNvPr id="8" name="Callout: Down Arrow 7">
            <a:extLst>
              <a:ext uri="{FF2B5EF4-FFF2-40B4-BE49-F238E27FC236}">
                <a16:creationId xmlns:a16="http://schemas.microsoft.com/office/drawing/2014/main" id="{74111202-6736-4516-B34D-EC7C5017DC8D}"/>
              </a:ext>
            </a:extLst>
          </p:cNvPr>
          <p:cNvSpPr/>
          <p:nvPr/>
        </p:nvSpPr>
        <p:spPr>
          <a:xfrm>
            <a:off x="8644176" y="107356"/>
            <a:ext cx="3276601" cy="4069554"/>
          </a:xfrm>
          <a:prstGeom prst="downArrowCallou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rgbClr val="00B0F0"/>
                </a:solidFill>
                <a:latin typeface="Arial"/>
                <a:cs typeface="Arial"/>
              </a:rPr>
              <a:t>Has your school shared websites for organisations which support young people to express their views and concerns? If not, spend some time researching these organisation to see if they have any helpful guidance and share that with your class.</a:t>
            </a:r>
          </a:p>
        </p:txBody>
      </p:sp>
      <p:sp>
        <p:nvSpPr>
          <p:cNvPr id="9" name="Callout: Left Arrow 8">
            <a:extLst>
              <a:ext uri="{FF2B5EF4-FFF2-40B4-BE49-F238E27FC236}">
                <a16:creationId xmlns:a16="http://schemas.microsoft.com/office/drawing/2014/main" id="{A554EC8C-96DA-4D37-BB02-E17E3FE315FC}"/>
              </a:ext>
            </a:extLst>
          </p:cNvPr>
          <p:cNvSpPr/>
          <p:nvPr/>
        </p:nvSpPr>
        <p:spPr>
          <a:xfrm>
            <a:off x="5181600" y="4257349"/>
            <a:ext cx="6572250" cy="2395898"/>
          </a:xfrm>
          <a:prstGeom prst="leftArrowCallou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rgbClr val="00B0F0"/>
                </a:solidFill>
                <a:latin typeface="Arial"/>
                <a:cs typeface="Arial"/>
              </a:rPr>
              <a:t>Carry out a short research project about young activists who have made their voices were heard. Start by reading profiles of youth activists - from </a:t>
            </a:r>
            <a:r>
              <a:rPr lang="en-GB" dirty="0">
                <a:solidFill>
                  <a:srgbClr val="0070C0"/>
                </a:solidFill>
                <a:latin typeface="Arial"/>
                <a:cs typeface="Arial"/>
                <a:hlinkClick r:id="rId5">
                  <a:extLst>
                    <a:ext uri="{A12FA001-AC4F-418D-AE19-62706E023703}">
                      <ahyp:hlinkClr xmlns:ahyp="http://schemas.microsoft.com/office/drawing/2018/hyperlinkcolor" xmlns="" val="tx"/>
                    </a:ext>
                  </a:extLst>
                </a:hlinkClick>
              </a:rPr>
              <a:t>page 28 of our 2019 OutRight pack</a:t>
            </a:r>
            <a:r>
              <a:rPr lang="en-GB" dirty="0">
                <a:solidFill>
                  <a:srgbClr val="0070C0"/>
                </a:solidFill>
                <a:latin typeface="Arial"/>
                <a:cs typeface="Arial"/>
              </a:rPr>
              <a:t> </a:t>
            </a:r>
            <a:r>
              <a:rPr lang="en-GB" dirty="0">
                <a:solidFill>
                  <a:srgbClr val="00B0F0"/>
                </a:solidFill>
                <a:latin typeface="Arial"/>
                <a:cs typeface="Arial"/>
              </a:rPr>
              <a:t>- then find out more about them through online research and present your findings to your teacher in a two page report. </a:t>
            </a:r>
            <a:endParaRPr lang="en-GB" dirty="0">
              <a:solidFill>
                <a:srgbClr val="00B0F0"/>
              </a:solidFill>
            </a:endParaRPr>
          </a:p>
        </p:txBody>
      </p:sp>
      <p:sp>
        <p:nvSpPr>
          <p:cNvPr id="10" name="Callout: Up Arrow 9">
            <a:extLst>
              <a:ext uri="{FF2B5EF4-FFF2-40B4-BE49-F238E27FC236}">
                <a16:creationId xmlns:a16="http://schemas.microsoft.com/office/drawing/2014/main" id="{D69D50A0-E571-4D28-B58D-B89983849F0E}"/>
              </a:ext>
            </a:extLst>
          </p:cNvPr>
          <p:cNvSpPr/>
          <p:nvPr/>
        </p:nvSpPr>
        <p:spPr>
          <a:xfrm>
            <a:off x="749822" y="4216387"/>
            <a:ext cx="3971153" cy="2317763"/>
          </a:xfrm>
          <a:prstGeom prst="upArrowCallou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rgbClr val="00B0F0"/>
                </a:solidFill>
                <a:latin typeface="Arial" panose="020B0604020202020204" pitchFamily="34" charset="0"/>
                <a:cs typeface="Arial" panose="020B0604020202020204" pitchFamily="34" charset="0"/>
              </a:rPr>
              <a:t>Find a song, poem or short video about the importance of being listened to and share with your friends, your family, your teachers.</a:t>
            </a:r>
          </a:p>
        </p:txBody>
      </p:sp>
      <p:pic>
        <p:nvPicPr>
          <p:cNvPr id="16" name="Picture 15" descr="A black sign with white text&#10;&#10;Description automatically generated">
            <a:extLst>
              <a:ext uri="{FF2B5EF4-FFF2-40B4-BE49-F238E27FC236}">
                <a16:creationId xmlns:a16="http://schemas.microsoft.com/office/drawing/2014/main" id="{48FAAAAC-3A28-4A50-80E8-6CEEC241400B}"/>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5802210" y="5086415"/>
            <a:ext cx="1768694" cy="1768694"/>
          </a:xfrm>
          <a:prstGeom prst="rect">
            <a:avLst/>
          </a:prstGeom>
        </p:spPr>
      </p:pic>
      <p:pic>
        <p:nvPicPr>
          <p:cNvPr id="18" name="Picture 17" descr="A close up of a logo&#10;&#10;Description automatically generated">
            <a:extLst>
              <a:ext uri="{FF2B5EF4-FFF2-40B4-BE49-F238E27FC236}">
                <a16:creationId xmlns:a16="http://schemas.microsoft.com/office/drawing/2014/main" id="{D0986CA4-59F7-42E9-BF4F-709F1CFCA9CD}"/>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8048233" y="2653003"/>
            <a:ext cx="1624838" cy="1624838"/>
          </a:xfrm>
          <a:prstGeom prst="rect">
            <a:avLst/>
          </a:prstGeom>
        </p:spPr>
      </p:pic>
      <p:pic>
        <p:nvPicPr>
          <p:cNvPr id="22" name="Picture 21" descr="A close up of a logo&#10;&#10;Description automatically generated">
            <a:extLst>
              <a:ext uri="{FF2B5EF4-FFF2-40B4-BE49-F238E27FC236}">
                <a16:creationId xmlns:a16="http://schemas.microsoft.com/office/drawing/2014/main" id="{4B8E4626-D34E-415E-9D85-FE96F0A5A21F}"/>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42797" y="3574702"/>
            <a:ext cx="1511713" cy="1511713"/>
          </a:xfrm>
          <a:prstGeom prst="rect">
            <a:avLst/>
          </a:prstGeom>
        </p:spPr>
      </p:pic>
    </p:spTree>
    <p:extLst>
      <p:ext uri="{BB962C8B-B14F-4D97-AF65-F5344CB8AC3E}">
        <p14:creationId xmlns:p14="http://schemas.microsoft.com/office/powerpoint/2010/main" val="311319811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441638-F573-4656-A222-BDE091EEEE96}"/>
              </a:ext>
            </a:extLst>
          </p:cNvPr>
          <p:cNvSpPr>
            <a:spLocks noGrp="1"/>
          </p:cNvSpPr>
          <p:nvPr>
            <p:ph type="ctrTitle"/>
          </p:nvPr>
        </p:nvSpPr>
        <p:spPr/>
        <p:txBody>
          <a:bodyPr/>
          <a:lstStyle/>
          <a:p>
            <a:r>
              <a:rPr lang="en-GB" dirty="0"/>
              <a:t>Reflection</a:t>
            </a:r>
          </a:p>
        </p:txBody>
      </p:sp>
      <p:sp>
        <p:nvSpPr>
          <p:cNvPr id="3" name="Subtitle 2">
            <a:extLst>
              <a:ext uri="{FF2B5EF4-FFF2-40B4-BE49-F238E27FC236}">
                <a16:creationId xmlns:a16="http://schemas.microsoft.com/office/drawing/2014/main" id="{EA897948-CC46-4511-8D62-469583C09E40}"/>
              </a:ext>
            </a:extLst>
          </p:cNvPr>
          <p:cNvSpPr>
            <a:spLocks noGrp="1"/>
          </p:cNvSpPr>
          <p:nvPr>
            <p:ph type="subTitle" idx="1"/>
          </p:nvPr>
        </p:nvSpPr>
        <p:spPr>
          <a:xfrm>
            <a:off x="431999" y="1735201"/>
            <a:ext cx="6558735" cy="3367742"/>
          </a:xfrm>
        </p:spPr>
        <p:txBody>
          <a:bodyPr>
            <a:normAutofit fontScale="47500" lnSpcReduction="20000"/>
          </a:bodyPr>
          <a:lstStyle/>
          <a:p>
            <a:pPr marL="0" indent="0">
              <a:buNone/>
            </a:pPr>
            <a:r>
              <a:rPr lang="en-GB" sz="3400" b="1" dirty="0"/>
              <a:t>Spend a few minutes thinking about these questions. </a:t>
            </a:r>
          </a:p>
          <a:p>
            <a:r>
              <a:rPr lang="en-GB" sz="3600" dirty="0"/>
              <a:t>Try to find somewhere quiet for a few minutes, sit comfortably and be as still as you can… just try to relax… and listen to the sounds, within your body, close by and further away. Try this </a:t>
            </a:r>
            <a:r>
              <a:rPr lang="en-GB" sz="3600" dirty="0">
                <a:hlinkClick r:id="rId2"/>
              </a:rPr>
              <a:t>short guided meditation</a:t>
            </a:r>
            <a:r>
              <a:rPr lang="en-GB" sz="3600" dirty="0"/>
              <a:t>. </a:t>
            </a:r>
          </a:p>
          <a:p>
            <a:r>
              <a:rPr lang="en-GB" sz="3600" dirty="0"/>
              <a:t>How does it feel when you know that an adult has really listened to you?</a:t>
            </a:r>
          </a:p>
          <a:p>
            <a:r>
              <a:rPr lang="en-GB" sz="3600" dirty="0"/>
              <a:t>How can we show our appreciation and why is this important?</a:t>
            </a:r>
          </a:p>
          <a:p>
            <a:r>
              <a:rPr lang="en-GB" sz="3600" dirty="0"/>
              <a:t>How can we respect other people’s right to have their voice heard? Even when we disagree?</a:t>
            </a:r>
          </a:p>
          <a:p>
            <a:r>
              <a:rPr lang="en-GB" sz="3600" dirty="0"/>
              <a:t>Ask yourself – what could I do to make my voice stronger? What should I really speak up about? How can I do this?</a:t>
            </a:r>
          </a:p>
          <a:p>
            <a:pPr marL="0" indent="0">
              <a:buNone/>
            </a:pPr>
            <a:r>
              <a:rPr lang="en-GB" sz="3400" b="1" dirty="0"/>
              <a:t>Write down your answers or talk to people in your home.</a:t>
            </a:r>
          </a:p>
          <a:p>
            <a:pPr marL="0" indent="0">
              <a:buNone/>
            </a:pPr>
            <a:endParaRPr lang="en-GB" dirty="0"/>
          </a:p>
          <a:p>
            <a:pPr marL="0" indent="0">
              <a:buNone/>
            </a:pPr>
            <a:endParaRPr lang="en-GB" dirty="0"/>
          </a:p>
        </p:txBody>
      </p:sp>
      <p:sp>
        <p:nvSpPr>
          <p:cNvPr id="7" name="Rectangle 6">
            <a:extLst>
              <a:ext uri="{FF2B5EF4-FFF2-40B4-BE49-F238E27FC236}">
                <a16:creationId xmlns:a16="http://schemas.microsoft.com/office/drawing/2014/main" id="{B19CA449-3212-4246-A73E-2E76B817EBC2}"/>
              </a:ext>
            </a:extLst>
          </p:cNvPr>
          <p:cNvSpPr/>
          <p:nvPr/>
        </p:nvSpPr>
        <p:spPr>
          <a:xfrm>
            <a:off x="107923" y="6357069"/>
            <a:ext cx="971741" cy="369332"/>
          </a:xfrm>
          <a:prstGeom prst="rect">
            <a:avLst/>
          </a:prstGeom>
        </p:spPr>
        <p:txBody>
          <a:bodyPr wrap="none">
            <a:spAutoFit/>
          </a:bodyPr>
          <a:lstStyle/>
          <a:p>
            <a:endParaRPr lang="en-GB" sz="900" dirty="0">
              <a:latin typeface="Arial" panose="020B0604020202020204" pitchFamily="34" charset="0"/>
              <a:cs typeface="Arial" panose="020B0604020202020204" pitchFamily="34" charset="0"/>
            </a:endParaRPr>
          </a:p>
          <a:p>
            <a:r>
              <a:rPr lang="en-GB" sz="900" dirty="0"/>
              <a:t>UNICEF/</a:t>
            </a:r>
            <a:r>
              <a:rPr lang="en-GB" sz="900" dirty="0" err="1"/>
              <a:t>Montico</a:t>
            </a:r>
            <a:endParaRPr lang="en-GB" sz="900" dirty="0"/>
          </a:p>
        </p:txBody>
      </p:sp>
      <p:pic>
        <p:nvPicPr>
          <p:cNvPr id="8" name="Content Placeholder 5" descr="Liliani talks with UNICEF staff in Bolívar.">
            <a:extLst>
              <a:ext uri="{FF2B5EF4-FFF2-40B4-BE49-F238E27FC236}">
                <a16:creationId xmlns:a16="http://schemas.microsoft.com/office/drawing/2014/main" id="{131A8C00-1CFE-4726-A7A4-121872C1FCCA}"/>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268206" y="1735201"/>
            <a:ext cx="4748983" cy="3165988"/>
          </a:xfrm>
          <a:prstGeom prst="rect">
            <a:avLst/>
          </a:prstGeom>
          <a:solidFill>
            <a:srgbClr val="00AEEF">
              <a:alpha val="25000"/>
            </a:srgbClr>
          </a:solidFill>
        </p:spPr>
      </p:pic>
    </p:spTree>
    <p:extLst>
      <p:ext uri="{BB962C8B-B14F-4D97-AF65-F5344CB8AC3E}">
        <p14:creationId xmlns:p14="http://schemas.microsoft.com/office/powerpoint/2010/main" val="3768559654"/>
      </p:ext>
    </p:extLst>
  </p:cSld>
  <p:clrMapOvr>
    <a:masterClrMapping/>
  </p:clrMapOvr>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UK_Univers_Powerpoint_16.9_template" id="{E7465B0F-3A31-7345-A344-597C117D6CCC}" vid="{FC2F8100-4B7B-ED4C-AA18-18EF80D39A6F}"/>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UK_Univers_Powerpoint_16.9_template" id="{E7465B0F-3A31-7345-A344-597C117D6CCC}" vid="{FC2F8100-4B7B-ED4C-AA18-18EF80D39A6F}"/>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8232</TotalTime>
  <Words>1009</Words>
  <Application>Microsoft Office PowerPoint</Application>
  <PresentationFormat>Widescreen</PresentationFormat>
  <Paragraphs>79</Paragraphs>
  <Slides>8</Slides>
  <Notes>3</Notes>
  <HiddenSlides>0</HiddenSlides>
  <MMClips>2</MMClips>
  <ScaleCrop>false</ScaleCrop>
  <HeadingPairs>
    <vt:vector size="6" baseType="variant">
      <vt:variant>
        <vt:lpstr>Fonts Used</vt:lpstr>
      </vt:variant>
      <vt:variant>
        <vt:i4>8</vt:i4>
      </vt:variant>
      <vt:variant>
        <vt:lpstr>Theme</vt:lpstr>
      </vt:variant>
      <vt:variant>
        <vt:i4>2</vt:i4>
      </vt:variant>
      <vt:variant>
        <vt:lpstr>Slide Titles</vt:lpstr>
      </vt:variant>
      <vt:variant>
        <vt:i4>8</vt:i4>
      </vt:variant>
    </vt:vector>
  </HeadingPairs>
  <TitlesOfParts>
    <vt:vector size="18" baseType="lpstr">
      <vt:lpstr>Arial</vt:lpstr>
      <vt:lpstr>Calibri</vt:lpstr>
      <vt:lpstr>Calibri Light</vt:lpstr>
      <vt:lpstr>Univers</vt:lpstr>
      <vt:lpstr>Univers Next Pro</vt:lpstr>
      <vt:lpstr>Univers Next Pro Condensed</vt:lpstr>
      <vt:lpstr>Univers Next Pro Light</vt:lpstr>
      <vt:lpstr>Wingdings</vt:lpstr>
      <vt:lpstr>1_Office Theme</vt:lpstr>
      <vt:lpstr>Office Theme</vt:lpstr>
      <vt:lpstr>PowerPoint Presentation</vt:lpstr>
      <vt:lpstr>What do you need to be heard?</vt:lpstr>
      <vt:lpstr>How many of these did you get?</vt:lpstr>
      <vt:lpstr>Activity Time</vt:lpstr>
      <vt:lpstr>Activity Time</vt:lpstr>
      <vt:lpstr>Activity time</vt:lpstr>
      <vt:lpstr>Activity time</vt:lpstr>
      <vt:lpstr>Reflection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Martin Russell</dc:creator>
  <cp:lastModifiedBy>Nic Lopez</cp:lastModifiedBy>
  <cp:revision>87</cp:revision>
  <dcterms:created xsi:type="dcterms:W3CDTF">2020-04-09T09:09:58Z</dcterms:created>
  <dcterms:modified xsi:type="dcterms:W3CDTF">2020-04-23T13:19:55Z</dcterms:modified>
</cp:coreProperties>
</file>