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723" r:id="rId2"/>
  </p:sldMasterIdLst>
  <p:notesMasterIdLst>
    <p:notesMasterId r:id="rId11"/>
  </p:notesMasterIdLst>
  <p:handoutMasterIdLst>
    <p:handoutMasterId r:id="rId12"/>
  </p:handoutMasterIdLst>
  <p:sldIdLst>
    <p:sldId id="275" r:id="rId3"/>
    <p:sldId id="287" r:id="rId4"/>
    <p:sldId id="282" r:id="rId5"/>
    <p:sldId id="284" r:id="rId6"/>
    <p:sldId id="293" r:id="rId7"/>
    <p:sldId id="295" r:id="rId8"/>
    <p:sldId id="298" r:id="rId9"/>
    <p:sldId id="266"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illy Hillier" initials="JH" lastIdx="8" clrIdx="0">
    <p:extLst>
      <p:ext uri="{19B8F6BF-5375-455C-9EA6-DF929625EA0E}">
        <p15:presenceInfo xmlns:p15="http://schemas.microsoft.com/office/powerpoint/2012/main" userId="S::jillyh@unicef.org.uk::82b61e6a-a53c-4ccc-ac9f-e8375da6c586" providerId="AD"/>
      </p:ext>
    </p:extLst>
  </p:cmAuthor>
  <p:cmAuthor id="2" name="Jenny Price" initials="JP" lastIdx="12" clrIdx="1">
    <p:extLst>
      <p:ext uri="{19B8F6BF-5375-455C-9EA6-DF929625EA0E}">
        <p15:presenceInfo xmlns:p15="http://schemas.microsoft.com/office/powerpoint/2012/main" userId="rQdEagGjWjAiQOtiN/6rbjmeSVB4E9gMYjVmx07AeNA=" providerId="None"/>
      </p:ext>
    </p:extLst>
  </p:cmAuthor>
  <p:cmAuthor id="3" name="Frances Bestley" initials="FB" lastIdx="4" clrIdx="2">
    <p:extLst>
      <p:ext uri="{19B8F6BF-5375-455C-9EA6-DF929625EA0E}">
        <p15:presenceInfo xmlns:p15="http://schemas.microsoft.com/office/powerpoint/2012/main" userId="S::francesb@unicef.org.uk::dd36c30e-9d53-45de-a66b-9f7025672797" providerId="AD"/>
      </p:ext>
    </p:extLst>
  </p:cmAuthor>
  <p:cmAuthor id="4" name="Gerry McMurtrie" initials="GM" lastIdx="4" clrIdx="3">
    <p:extLst>
      <p:ext uri="{19B8F6BF-5375-455C-9EA6-DF929625EA0E}">
        <p15:presenceInfo xmlns:p15="http://schemas.microsoft.com/office/powerpoint/2012/main" userId="S::GerryM@unicef.org.uk::60beaec8-b4b2-4b10-9e7c-dbbf0e8519b9"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AEEF"/>
    <a:srgbClr val="FF9933"/>
    <a:srgbClr val="CCCCCC"/>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3792" autoAdjust="0"/>
  </p:normalViewPr>
  <p:slideViewPr>
    <p:cSldViewPr snapToGrid="0">
      <p:cViewPr varScale="1">
        <p:scale>
          <a:sx n="69" d="100"/>
          <a:sy n="69" d="100"/>
        </p:scale>
        <p:origin x="738" y="72"/>
      </p:cViewPr>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varScale="1">
        <p:scale>
          <a:sx n="97" d="100"/>
          <a:sy n="97" d="100"/>
        </p:scale>
        <p:origin x="3120" y="20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commentAuthors" Target="commentAuthor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handoutMaster" Target="handoutMasters/handoutMaster1.xml"/><Relationship Id="rId17"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viewProps" Target="viewProp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170A84E4-A479-C44D-B923-21635A6660B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974CC891-2903-1742-A4D0-816C56D9BB51}"/>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BF1075A7-0CD8-3C45-A5C6-38333FC04F38}" type="datetimeFigureOut">
              <a:rPr lang="en-US" smtClean="0"/>
              <a:t>6/23/2020</a:t>
            </a:fld>
            <a:endParaRPr lang="en-US"/>
          </a:p>
        </p:txBody>
      </p:sp>
      <p:sp>
        <p:nvSpPr>
          <p:cNvPr id="4" name="Footer Placeholder 3">
            <a:extLst>
              <a:ext uri="{FF2B5EF4-FFF2-40B4-BE49-F238E27FC236}">
                <a16:creationId xmlns:a16="http://schemas.microsoft.com/office/drawing/2014/main" id="{5B34AA94-94B7-F446-A906-4D69558D7F12}"/>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D5FA549C-6104-4848-99C9-7A288F77077D}"/>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9A6F43A9-B9E3-E74D-8B69-1D978EA9F876}" type="slidenum">
              <a:rPr lang="en-US" smtClean="0"/>
              <a:t>‹#›</a:t>
            </a:fld>
            <a:endParaRPr lang="en-US"/>
          </a:p>
        </p:txBody>
      </p:sp>
    </p:spTree>
    <p:extLst>
      <p:ext uri="{BB962C8B-B14F-4D97-AF65-F5344CB8AC3E}">
        <p14:creationId xmlns:p14="http://schemas.microsoft.com/office/powerpoint/2010/main" val="64608602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4453176-EF19-D841-BC46-8E06030978CC}" type="datetimeFigureOut">
              <a:rPr lang="en-US" smtClean="0"/>
              <a:t>6/23/2020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301C135-8ECD-234C-BECE-154CA43012B9}" type="slidenum">
              <a:rPr lang="en-US" smtClean="0"/>
              <a:t>‹#›</a:t>
            </a:fld>
            <a:endParaRPr lang="en-US"/>
          </a:p>
        </p:txBody>
      </p:sp>
    </p:spTree>
    <p:extLst>
      <p:ext uri="{BB962C8B-B14F-4D97-AF65-F5344CB8AC3E}">
        <p14:creationId xmlns:p14="http://schemas.microsoft.com/office/powerpoint/2010/main" val="23742521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err="1">
                <a:solidFill>
                  <a:schemeClr val="tx1"/>
                </a:solidFill>
                <a:effectLst/>
                <a:latin typeface="+mn-lt"/>
                <a:ea typeface="+mn-ea"/>
                <a:cs typeface="+mn-cs"/>
              </a:rPr>
              <a:t>Mosharef</a:t>
            </a:r>
            <a:r>
              <a:rPr lang="en-GB" sz="1200" b="0" i="0" kern="1200" dirty="0">
                <a:solidFill>
                  <a:schemeClr val="tx1"/>
                </a:solidFill>
                <a:effectLst/>
                <a:latin typeface="+mn-lt"/>
                <a:ea typeface="+mn-ea"/>
                <a:cs typeface="+mn-cs"/>
              </a:rPr>
              <a:t> , a teacher dancing with students at </a:t>
            </a:r>
            <a:r>
              <a:rPr lang="en-GB" sz="1200" b="0" i="0" kern="1200" dirty="0" err="1">
                <a:solidFill>
                  <a:schemeClr val="tx1"/>
                </a:solidFill>
                <a:effectLst/>
                <a:latin typeface="+mn-lt"/>
                <a:ea typeface="+mn-ea"/>
                <a:cs typeface="+mn-cs"/>
              </a:rPr>
              <a:t>Ambag</a:t>
            </a:r>
            <a:r>
              <a:rPr lang="en-GB" sz="1200" b="0" i="0" kern="1200" dirty="0">
                <a:solidFill>
                  <a:schemeClr val="tx1"/>
                </a:solidFill>
                <a:effectLst/>
                <a:latin typeface="+mn-lt"/>
                <a:ea typeface="+mn-ea"/>
                <a:cs typeface="+mn-cs"/>
              </a:rPr>
              <a:t> Primary School Gazipur, Bangladesh. March 2019.</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Unicef/</a:t>
            </a:r>
            <a:r>
              <a:rPr lang="en-GB" sz="1200" b="0" i="0" kern="1200" dirty="0" err="1">
                <a:solidFill>
                  <a:schemeClr val="tx1"/>
                </a:solidFill>
                <a:effectLst/>
                <a:latin typeface="+mn-lt"/>
                <a:ea typeface="+mn-ea"/>
                <a:cs typeface="+mn-cs"/>
              </a:rPr>
              <a:t>Mawa</a:t>
            </a:r>
            <a:endParaRPr lang="en-GB" dirty="0"/>
          </a:p>
        </p:txBody>
      </p:sp>
      <p:sp>
        <p:nvSpPr>
          <p:cNvPr id="4" name="Slide Number Placeholder 3"/>
          <p:cNvSpPr>
            <a:spLocks noGrp="1"/>
          </p:cNvSpPr>
          <p:nvPr>
            <p:ph type="sldNum" sz="quarter" idx="5"/>
          </p:nvPr>
        </p:nvSpPr>
        <p:spPr/>
        <p:txBody>
          <a:bodyPr/>
          <a:lstStyle/>
          <a:p>
            <a:fld id="{6301C135-8ECD-234C-BECE-154CA43012B9}" type="slidenum">
              <a:rPr lang="en-US" smtClean="0"/>
              <a:t>1</a:t>
            </a:fld>
            <a:endParaRPr lang="en-US"/>
          </a:p>
        </p:txBody>
      </p:sp>
    </p:spTree>
    <p:extLst>
      <p:ext uri="{BB962C8B-B14F-4D97-AF65-F5344CB8AC3E}">
        <p14:creationId xmlns:p14="http://schemas.microsoft.com/office/powerpoint/2010/main" val="22910039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301C135-8ECD-234C-BECE-154CA43012B9}" type="slidenum">
              <a:rPr lang="en-US" smtClean="0"/>
              <a:t>5</a:t>
            </a:fld>
            <a:endParaRPr lang="en-US"/>
          </a:p>
        </p:txBody>
      </p:sp>
    </p:spTree>
    <p:extLst>
      <p:ext uri="{BB962C8B-B14F-4D97-AF65-F5344CB8AC3E}">
        <p14:creationId xmlns:p14="http://schemas.microsoft.com/office/powerpoint/2010/main" val="11654010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301C135-8ECD-234C-BECE-154CA43012B9}" type="slidenum">
              <a:rPr lang="en-US" smtClean="0"/>
              <a:t>6</a:t>
            </a:fld>
            <a:endParaRPr lang="en-US"/>
          </a:p>
        </p:txBody>
      </p:sp>
    </p:spTree>
    <p:extLst>
      <p:ext uri="{BB962C8B-B14F-4D97-AF65-F5344CB8AC3E}">
        <p14:creationId xmlns:p14="http://schemas.microsoft.com/office/powerpoint/2010/main" val="209692966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301C135-8ECD-234C-BECE-154CA43012B9}" type="slidenum">
              <a:rPr lang="en-US" smtClean="0"/>
              <a:t>7</a:t>
            </a:fld>
            <a:endParaRPr lang="en-US"/>
          </a:p>
        </p:txBody>
      </p:sp>
    </p:spTree>
    <p:extLst>
      <p:ext uri="{BB962C8B-B14F-4D97-AF65-F5344CB8AC3E}">
        <p14:creationId xmlns:p14="http://schemas.microsoft.com/office/powerpoint/2010/main" val="405812989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4.jp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8.jp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8.jp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5.jpe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8.jpe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9.jpe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1">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person in a blue shirt&#10;&#10;Description automatically generated">
            <a:extLst>
              <a:ext uri="{FF2B5EF4-FFF2-40B4-BE49-F238E27FC236}">
                <a16:creationId xmlns:a16="http://schemas.microsoft.com/office/drawing/2014/main" id="{8AF5FEB6-484B-45ED-B239-8BAA85DEEEBC}"/>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6" name="Title 1">
            <a:extLst>
              <a:ext uri="{FF2B5EF4-FFF2-40B4-BE49-F238E27FC236}">
                <a16:creationId xmlns:a16="http://schemas.microsoft.com/office/drawing/2014/main" id="{BF68B737-C81B-454A-B2AF-8074D3AA295C}"/>
              </a:ext>
            </a:extLst>
          </p:cNvPr>
          <p:cNvSpPr txBox="1">
            <a:spLocks/>
          </p:cNvSpPr>
          <p:nvPr userDrawn="1"/>
        </p:nvSpPr>
        <p:spPr>
          <a:xfrm>
            <a:off x="9525" y="5215350"/>
            <a:ext cx="9756058" cy="745571"/>
          </a:xfrm>
          <a:prstGeom prst="rect">
            <a:avLst/>
          </a:prstGeom>
          <a:solidFill>
            <a:srgbClr val="00AEEF"/>
          </a:solidFill>
        </p:spPr>
        <p:txBody>
          <a:bodyPr vert="horz" wrap="square" lIns="360000" tIns="144000" rIns="91440" bIns="45720" rtlCol="0" anchor="ctr" anchorCtr="0">
            <a:spAutoFit/>
          </a:bodyPr>
          <a:lstStyle>
            <a:lvl1pPr algn="l" defTabSz="914400" rtl="0" eaLnBrk="1" latinLnBrk="0" hangingPunct="1">
              <a:lnSpc>
                <a:spcPct val="90000"/>
              </a:lnSpc>
              <a:spcBef>
                <a:spcPct val="0"/>
              </a:spcBef>
              <a:buNone/>
              <a:defRPr sz="4000" kern="1200" cap="all" spc="600" baseline="0">
                <a:solidFill>
                  <a:schemeClr val="bg1"/>
                </a:solidFill>
                <a:latin typeface="Univers Next Pro Condensed" panose="020B0906030202020203" pitchFamily="34" charset="0"/>
                <a:ea typeface="+mj-ea"/>
                <a:cs typeface="+mj-cs"/>
              </a:defRPr>
            </a:lvl1pPr>
          </a:lstStyle>
          <a:p>
            <a:r>
              <a:rPr lang="en-US"/>
              <a:t>Click to edit title</a:t>
            </a:r>
            <a:endParaRPr lang="en-GB" dirty="0"/>
          </a:p>
        </p:txBody>
      </p:sp>
    </p:spTree>
    <p:extLst>
      <p:ext uri="{BB962C8B-B14F-4D97-AF65-F5344CB8AC3E}">
        <p14:creationId xmlns:p14="http://schemas.microsoft.com/office/powerpoint/2010/main" val="4980760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2">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picture containing outdoor, person, building, table&#10;&#10;Description automatically generated">
            <a:extLst>
              <a:ext uri="{FF2B5EF4-FFF2-40B4-BE49-F238E27FC236}">
                <a16:creationId xmlns:a16="http://schemas.microsoft.com/office/drawing/2014/main" id="{D7FA5762-3F53-4644-B4EC-3B23A67396C3}"/>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DF1DB2CF-C42B-4C9C-AB1A-5CEAB65581DF}"/>
              </a:ext>
            </a:extLst>
          </p:cNvPr>
          <p:cNvSpPr>
            <a:spLocks noGrp="1"/>
          </p:cNvSpPr>
          <p:nvPr>
            <p:ph type="ctrTitle" hasCustomPrompt="1"/>
          </p:nvPr>
        </p:nvSpPr>
        <p:spPr>
          <a:xfrm>
            <a:off x="0" y="5234400"/>
            <a:ext cx="9756058" cy="745571"/>
          </a:xfrm>
          <a:solidFill>
            <a:srgbClr val="00AEEF"/>
          </a:solidFill>
        </p:spPr>
        <p:txBody>
          <a:bodyPr wrap="square" lIns="360000" tIns="144000" anchor="ctr" anchorCtr="0">
            <a:spAutoFit/>
          </a:bodyPr>
          <a:lstStyle>
            <a:lvl1pPr>
              <a:defRPr sz="4000" cap="all" spc="600" baseline="0">
                <a:solidFill>
                  <a:schemeClr val="bg1"/>
                </a:solidFill>
                <a:latin typeface="Univers Next Pro Condensed" panose="020B0906030202020203" pitchFamily="34" charset="0"/>
              </a:defRPr>
            </a:lvl1pPr>
          </a:lstStyle>
          <a:p>
            <a:r>
              <a:rPr lang="en-US" dirty="0"/>
              <a:t>Click to edit title</a:t>
            </a:r>
            <a:endParaRPr lang="en-GB" dirty="0"/>
          </a:p>
        </p:txBody>
      </p:sp>
    </p:spTree>
    <p:extLst>
      <p:ext uri="{BB962C8B-B14F-4D97-AF65-F5344CB8AC3E}">
        <p14:creationId xmlns:p14="http://schemas.microsoft.com/office/powerpoint/2010/main" val="31816092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3">
    <p:bg>
      <p:bgPr>
        <a:solidFill>
          <a:schemeClr val="bg1">
            <a:alpha val="97000"/>
          </a:schemeClr>
        </a:solidFill>
        <a:effectLst/>
      </p:bgPr>
    </p:bg>
    <p:spTree>
      <p:nvGrpSpPr>
        <p:cNvPr id="1" name=""/>
        <p:cNvGrpSpPr/>
        <p:nvPr/>
      </p:nvGrpSpPr>
      <p:grpSpPr>
        <a:xfrm>
          <a:off x="0" y="0"/>
          <a:ext cx="0" cy="0"/>
          <a:chOff x="0" y="0"/>
          <a:chExt cx="0" cy="0"/>
        </a:xfrm>
      </p:grpSpPr>
      <p:pic>
        <p:nvPicPr>
          <p:cNvPr id="8" name="Picture 7" descr="A group of people posing for the camera&#10;&#10;Description automatically generated">
            <a:extLst>
              <a:ext uri="{FF2B5EF4-FFF2-40B4-BE49-F238E27FC236}">
                <a16:creationId xmlns:a16="http://schemas.microsoft.com/office/drawing/2014/main" id="{53152674-77B1-4DE2-8655-6F39E4BA693E}"/>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9" name="Title 1">
            <a:extLst>
              <a:ext uri="{FF2B5EF4-FFF2-40B4-BE49-F238E27FC236}">
                <a16:creationId xmlns:a16="http://schemas.microsoft.com/office/drawing/2014/main" id="{852265B2-8682-4A68-868D-A332EB5A8D03}"/>
              </a:ext>
            </a:extLst>
          </p:cNvPr>
          <p:cNvSpPr txBox="1">
            <a:spLocks/>
          </p:cNvSpPr>
          <p:nvPr userDrawn="1"/>
        </p:nvSpPr>
        <p:spPr>
          <a:xfrm>
            <a:off x="9525" y="5569680"/>
            <a:ext cx="6867525" cy="745571"/>
          </a:xfrm>
          <a:prstGeom prst="rect">
            <a:avLst/>
          </a:prstGeom>
          <a:solidFill>
            <a:srgbClr val="00AEEF"/>
          </a:solidFill>
        </p:spPr>
        <p:txBody>
          <a:bodyPr vert="horz" wrap="square" lIns="360000" tIns="144000" rIns="91440" bIns="45720" rtlCol="0" anchor="ctr" anchorCtr="0">
            <a:spAutoFit/>
          </a:bodyPr>
          <a:lstStyle>
            <a:lvl1pPr algn="l" defTabSz="914400" rtl="0" eaLnBrk="1" latinLnBrk="0" hangingPunct="1">
              <a:lnSpc>
                <a:spcPct val="90000"/>
              </a:lnSpc>
              <a:spcBef>
                <a:spcPct val="0"/>
              </a:spcBef>
              <a:buNone/>
              <a:defRPr sz="4000" kern="1200" cap="all" spc="600" baseline="0">
                <a:solidFill>
                  <a:schemeClr val="bg1"/>
                </a:solidFill>
                <a:latin typeface="Univers Next Pro Condensed" panose="020B0906030202020203" pitchFamily="34" charset="0"/>
                <a:ea typeface="+mj-ea"/>
                <a:cs typeface="+mj-cs"/>
              </a:defRPr>
            </a:lvl1pPr>
          </a:lstStyle>
          <a:p>
            <a:r>
              <a:rPr lang="en-US" dirty="0"/>
              <a:t>Article of the week</a:t>
            </a:r>
          </a:p>
        </p:txBody>
      </p:sp>
    </p:spTree>
    <p:extLst>
      <p:ext uri="{BB962C8B-B14F-4D97-AF65-F5344CB8AC3E}">
        <p14:creationId xmlns:p14="http://schemas.microsoft.com/office/powerpoint/2010/main" val="20036110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4">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group of people sitting on a bench posing for the camera&#10;&#10;Description automatically generated">
            <a:extLst>
              <a:ext uri="{FF2B5EF4-FFF2-40B4-BE49-F238E27FC236}">
                <a16:creationId xmlns:a16="http://schemas.microsoft.com/office/drawing/2014/main" id="{6DF46F59-1552-43A3-8FF6-61BF2BE30745}"/>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F0086558-DC37-4EAE-B016-9EB5500DC64B}"/>
              </a:ext>
            </a:extLst>
          </p:cNvPr>
          <p:cNvSpPr txBox="1">
            <a:spLocks/>
          </p:cNvSpPr>
          <p:nvPr userDrawn="1"/>
        </p:nvSpPr>
        <p:spPr>
          <a:xfrm>
            <a:off x="9525" y="5234399"/>
            <a:ext cx="9756058" cy="745571"/>
          </a:xfrm>
          <a:prstGeom prst="rect">
            <a:avLst/>
          </a:prstGeom>
          <a:solidFill>
            <a:srgbClr val="00AEEF"/>
          </a:solidFill>
        </p:spPr>
        <p:txBody>
          <a:bodyPr vert="horz" wrap="square" lIns="360000" tIns="144000" rIns="91440" bIns="45720" rtlCol="0" anchor="ctr" anchorCtr="0">
            <a:spAutoFit/>
          </a:bodyPr>
          <a:lstStyle>
            <a:lvl1pPr algn="l" defTabSz="914400" rtl="0" eaLnBrk="1" latinLnBrk="0" hangingPunct="1">
              <a:lnSpc>
                <a:spcPct val="90000"/>
              </a:lnSpc>
              <a:spcBef>
                <a:spcPct val="0"/>
              </a:spcBef>
              <a:buNone/>
              <a:defRPr sz="4000" kern="1200" cap="all" spc="600" baseline="0">
                <a:solidFill>
                  <a:schemeClr val="bg1"/>
                </a:solidFill>
                <a:latin typeface="Univers Next Pro Condensed" panose="020B0906030202020203" pitchFamily="34" charset="0"/>
                <a:ea typeface="+mj-ea"/>
                <a:cs typeface="+mj-cs"/>
              </a:defRPr>
            </a:lvl1pPr>
          </a:lstStyle>
          <a:p>
            <a:r>
              <a:rPr lang="en-US"/>
              <a:t>Click to edit title</a:t>
            </a:r>
            <a:endParaRPr lang="en-GB" dirty="0"/>
          </a:p>
        </p:txBody>
      </p:sp>
    </p:spTree>
    <p:extLst>
      <p:ext uri="{BB962C8B-B14F-4D97-AF65-F5344CB8AC3E}">
        <p14:creationId xmlns:p14="http://schemas.microsoft.com/office/powerpoint/2010/main" val="20590890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Divider 1">
    <p:spTree>
      <p:nvGrpSpPr>
        <p:cNvPr id="1" name=""/>
        <p:cNvGrpSpPr/>
        <p:nvPr/>
      </p:nvGrpSpPr>
      <p:grpSpPr>
        <a:xfrm>
          <a:off x="0" y="0"/>
          <a:ext cx="0" cy="0"/>
          <a:chOff x="0" y="0"/>
          <a:chExt cx="0" cy="0"/>
        </a:xfrm>
      </p:grpSpPr>
      <p:pic>
        <p:nvPicPr>
          <p:cNvPr id="3" name="Picture 2" descr="A group of people in a room&#10;&#10;Description automatically generated">
            <a:extLst>
              <a:ext uri="{FF2B5EF4-FFF2-40B4-BE49-F238E27FC236}">
                <a16:creationId xmlns:a16="http://schemas.microsoft.com/office/drawing/2014/main" id="{39F74BA6-7560-412E-AADE-C20BD3DA0FDA}"/>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CA9A57AB-57F9-49CB-9A39-A85B5D990859}"/>
              </a:ext>
            </a:extLst>
          </p:cNvPr>
          <p:cNvSpPr txBox="1">
            <a:spLocks/>
          </p:cNvSpPr>
          <p:nvPr userDrawn="1"/>
        </p:nvSpPr>
        <p:spPr>
          <a:xfrm>
            <a:off x="9525" y="5386800"/>
            <a:ext cx="9756058" cy="745571"/>
          </a:xfrm>
          <a:prstGeom prst="rect">
            <a:avLst/>
          </a:prstGeom>
          <a:solidFill>
            <a:schemeClr val="tx1">
              <a:alpha val="70000"/>
            </a:schemeClr>
          </a:solidFill>
        </p:spPr>
        <p:txBody>
          <a:bodyPr vert="horz" wrap="square" lIns="360000" tIns="144000" rIns="91440" bIns="45720" rtlCol="0" anchor="ctr" anchorCtr="0">
            <a:spAutoFit/>
          </a:bodyPr>
          <a:lstStyle>
            <a:lvl1pPr algn="l" defTabSz="914400" rtl="0" eaLnBrk="1" latinLnBrk="0" hangingPunct="1">
              <a:lnSpc>
                <a:spcPct val="90000"/>
              </a:lnSpc>
              <a:spcBef>
                <a:spcPct val="0"/>
              </a:spcBef>
              <a:buNone/>
              <a:defRPr sz="4000" kern="1200" cap="all" spc="600" baseline="0">
                <a:solidFill>
                  <a:schemeClr val="bg1"/>
                </a:solidFill>
                <a:latin typeface="Univers Next Pro Condensed" panose="020B0906030202020203" pitchFamily="34" charset="0"/>
                <a:ea typeface="+mj-ea"/>
                <a:cs typeface="+mj-cs"/>
              </a:defRPr>
            </a:lvl1pPr>
          </a:lstStyle>
          <a:p>
            <a:r>
              <a:rPr lang="en-US"/>
              <a:t>Click to edit divider</a:t>
            </a:r>
            <a:endParaRPr lang="en-GB" dirty="0"/>
          </a:p>
        </p:txBody>
      </p:sp>
    </p:spTree>
    <p:extLst>
      <p:ext uri="{BB962C8B-B14F-4D97-AF65-F5344CB8AC3E}">
        <p14:creationId xmlns:p14="http://schemas.microsoft.com/office/powerpoint/2010/main" val="2250767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Divider 2">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picture containing person, child, small, holding&#10;&#10;Description automatically generated">
            <a:extLst>
              <a:ext uri="{FF2B5EF4-FFF2-40B4-BE49-F238E27FC236}">
                <a16:creationId xmlns:a16="http://schemas.microsoft.com/office/drawing/2014/main" id="{45BBBFA7-E2FC-4B12-BF6E-1B4B2A7EE1C9}"/>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6" name="Title 1">
            <a:extLst>
              <a:ext uri="{FF2B5EF4-FFF2-40B4-BE49-F238E27FC236}">
                <a16:creationId xmlns:a16="http://schemas.microsoft.com/office/drawing/2014/main" id="{DFAD9AD8-9588-495D-B247-8BEF16B6EBBE}"/>
              </a:ext>
            </a:extLst>
          </p:cNvPr>
          <p:cNvSpPr>
            <a:spLocks noGrp="1"/>
          </p:cNvSpPr>
          <p:nvPr>
            <p:ph type="ctrTitle" hasCustomPrompt="1"/>
          </p:nvPr>
        </p:nvSpPr>
        <p:spPr>
          <a:xfrm>
            <a:off x="0" y="5234400"/>
            <a:ext cx="9756058" cy="745571"/>
          </a:xfrm>
          <a:solidFill>
            <a:schemeClr val="tx1">
              <a:alpha val="70000"/>
            </a:schemeClr>
          </a:solidFill>
        </p:spPr>
        <p:txBody>
          <a:bodyPr wrap="square" lIns="360000" tIns="144000" anchor="ctr" anchorCtr="0">
            <a:spAutoFit/>
          </a:bodyPr>
          <a:lstStyle>
            <a:lvl1pPr>
              <a:defRPr sz="4000" cap="all" spc="600" baseline="0">
                <a:solidFill>
                  <a:schemeClr val="bg1"/>
                </a:solidFill>
                <a:latin typeface="Univers Next Pro Condensed" panose="020B0906030202020203" pitchFamily="34" charset="0"/>
              </a:defRPr>
            </a:lvl1pPr>
          </a:lstStyle>
          <a:p>
            <a:r>
              <a:rPr lang="en-US" dirty="0"/>
              <a:t>Click to edit divider</a:t>
            </a:r>
            <a:endParaRPr lang="en-GB" dirty="0"/>
          </a:p>
        </p:txBody>
      </p:sp>
    </p:spTree>
    <p:extLst>
      <p:ext uri="{BB962C8B-B14F-4D97-AF65-F5344CB8AC3E}">
        <p14:creationId xmlns:p14="http://schemas.microsoft.com/office/powerpoint/2010/main" val="28746534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Divider 3">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group of people in a room&#10;&#10;Description automatically generated">
            <a:extLst>
              <a:ext uri="{FF2B5EF4-FFF2-40B4-BE49-F238E27FC236}">
                <a16:creationId xmlns:a16="http://schemas.microsoft.com/office/drawing/2014/main" id="{7B3B37E0-2ACA-4A10-BED8-ECA45F9AF811}"/>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BA470E99-752E-4019-8754-57F4AA908E7C}"/>
              </a:ext>
            </a:extLst>
          </p:cNvPr>
          <p:cNvSpPr>
            <a:spLocks noGrp="1"/>
          </p:cNvSpPr>
          <p:nvPr>
            <p:ph type="ctrTitle" hasCustomPrompt="1"/>
          </p:nvPr>
        </p:nvSpPr>
        <p:spPr>
          <a:xfrm>
            <a:off x="0" y="5234400"/>
            <a:ext cx="9756058" cy="745571"/>
          </a:xfrm>
          <a:solidFill>
            <a:schemeClr val="tx1">
              <a:alpha val="70000"/>
            </a:schemeClr>
          </a:solidFill>
        </p:spPr>
        <p:txBody>
          <a:bodyPr wrap="square" lIns="360000" tIns="144000" anchor="ctr" anchorCtr="0">
            <a:spAutoFit/>
          </a:bodyPr>
          <a:lstStyle>
            <a:lvl1pPr>
              <a:defRPr sz="4000" cap="all" spc="600" baseline="0">
                <a:solidFill>
                  <a:schemeClr val="bg1"/>
                </a:solidFill>
                <a:latin typeface="Univers Next Pro Condensed" panose="020B0906030202020203" pitchFamily="34" charset="0"/>
              </a:defRPr>
            </a:lvl1pPr>
          </a:lstStyle>
          <a:p>
            <a:r>
              <a:rPr lang="en-US" dirty="0"/>
              <a:t>Click to edit divider</a:t>
            </a:r>
            <a:endParaRPr lang="en-GB" dirty="0"/>
          </a:p>
        </p:txBody>
      </p:sp>
    </p:spTree>
    <p:extLst>
      <p:ext uri="{BB962C8B-B14F-4D97-AF65-F5344CB8AC3E}">
        <p14:creationId xmlns:p14="http://schemas.microsoft.com/office/powerpoint/2010/main" val="713968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Divider 4">
    <p:spTree>
      <p:nvGrpSpPr>
        <p:cNvPr id="1" name=""/>
        <p:cNvGrpSpPr/>
        <p:nvPr/>
      </p:nvGrpSpPr>
      <p:grpSpPr>
        <a:xfrm>
          <a:off x="0" y="0"/>
          <a:ext cx="0" cy="0"/>
          <a:chOff x="0" y="0"/>
          <a:chExt cx="0" cy="0"/>
        </a:xfrm>
      </p:grpSpPr>
      <p:pic>
        <p:nvPicPr>
          <p:cNvPr id="4" name="Picture 3" descr="A person standing in front of a building&#10;&#10;Description automatically generated">
            <a:extLst>
              <a:ext uri="{FF2B5EF4-FFF2-40B4-BE49-F238E27FC236}">
                <a16:creationId xmlns:a16="http://schemas.microsoft.com/office/drawing/2014/main" id="{091911FD-C706-49A8-AACB-7148640A4948}"/>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596DC365-BE4B-4276-8A98-99D297B293B7}"/>
              </a:ext>
            </a:extLst>
          </p:cNvPr>
          <p:cNvSpPr>
            <a:spLocks noGrp="1"/>
          </p:cNvSpPr>
          <p:nvPr>
            <p:ph type="ctrTitle" hasCustomPrompt="1"/>
          </p:nvPr>
        </p:nvSpPr>
        <p:spPr>
          <a:xfrm>
            <a:off x="0" y="5234400"/>
            <a:ext cx="9756058" cy="745571"/>
          </a:xfrm>
          <a:solidFill>
            <a:schemeClr val="tx1">
              <a:alpha val="70000"/>
            </a:schemeClr>
          </a:solidFill>
        </p:spPr>
        <p:txBody>
          <a:bodyPr wrap="square" lIns="360000" tIns="144000" anchor="ctr" anchorCtr="0">
            <a:spAutoFit/>
          </a:bodyPr>
          <a:lstStyle>
            <a:lvl1pPr>
              <a:defRPr sz="4000" cap="all" spc="600" baseline="0">
                <a:solidFill>
                  <a:schemeClr val="bg1"/>
                </a:solidFill>
                <a:latin typeface="Univers Next Pro Condensed" panose="020B0906030202020203" pitchFamily="34" charset="0"/>
              </a:defRPr>
            </a:lvl1pPr>
          </a:lstStyle>
          <a:p>
            <a:r>
              <a:rPr lang="en-US" dirty="0"/>
              <a:t>Click to edit divider</a:t>
            </a:r>
            <a:endParaRPr lang="en-GB" dirty="0"/>
          </a:p>
        </p:txBody>
      </p:sp>
    </p:spTree>
    <p:extLst>
      <p:ext uri="{BB962C8B-B14F-4D97-AF65-F5344CB8AC3E}">
        <p14:creationId xmlns:p14="http://schemas.microsoft.com/office/powerpoint/2010/main" val="34093963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ivider 5">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person reading a book&#10;&#10;Description automatically generated">
            <a:extLst>
              <a:ext uri="{FF2B5EF4-FFF2-40B4-BE49-F238E27FC236}">
                <a16:creationId xmlns:a16="http://schemas.microsoft.com/office/drawing/2014/main" id="{AFE411CA-BC3D-4851-9A86-22CA2BC2EBC7}"/>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0138FBF6-3A1E-455A-AC54-76272693996D}"/>
              </a:ext>
            </a:extLst>
          </p:cNvPr>
          <p:cNvSpPr txBox="1">
            <a:spLocks/>
          </p:cNvSpPr>
          <p:nvPr userDrawn="1"/>
        </p:nvSpPr>
        <p:spPr>
          <a:xfrm>
            <a:off x="9525" y="5234400"/>
            <a:ext cx="9756058" cy="745571"/>
          </a:xfrm>
          <a:prstGeom prst="rect">
            <a:avLst/>
          </a:prstGeom>
          <a:solidFill>
            <a:schemeClr val="tx1">
              <a:alpha val="70000"/>
            </a:schemeClr>
          </a:solidFill>
        </p:spPr>
        <p:txBody>
          <a:bodyPr vert="horz" wrap="square" lIns="360000" tIns="144000" rIns="91440" bIns="45720" rtlCol="0" anchor="ctr" anchorCtr="0">
            <a:spAutoFit/>
          </a:bodyPr>
          <a:lstStyle>
            <a:lvl1pPr algn="l" defTabSz="914400" rtl="0" eaLnBrk="1" latinLnBrk="0" hangingPunct="1">
              <a:lnSpc>
                <a:spcPct val="90000"/>
              </a:lnSpc>
              <a:spcBef>
                <a:spcPct val="0"/>
              </a:spcBef>
              <a:buNone/>
              <a:defRPr sz="4000" kern="1200" cap="all" spc="600" baseline="0">
                <a:solidFill>
                  <a:schemeClr val="bg1"/>
                </a:solidFill>
                <a:latin typeface="Univers Next Pro Condensed" panose="020B0906030202020203" pitchFamily="34" charset="0"/>
                <a:ea typeface="+mj-ea"/>
                <a:cs typeface="+mj-cs"/>
              </a:defRPr>
            </a:lvl1pPr>
          </a:lstStyle>
          <a:p>
            <a:r>
              <a:rPr lang="en-US"/>
              <a:t>Click to edit divider</a:t>
            </a:r>
            <a:endParaRPr lang="en-GB" dirty="0"/>
          </a:p>
        </p:txBody>
      </p:sp>
    </p:spTree>
    <p:extLst>
      <p:ext uri="{BB962C8B-B14F-4D97-AF65-F5344CB8AC3E}">
        <p14:creationId xmlns:p14="http://schemas.microsoft.com/office/powerpoint/2010/main" val="7507211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ransparent box 1">
    <p:spTree>
      <p:nvGrpSpPr>
        <p:cNvPr id="1" name=""/>
        <p:cNvGrpSpPr/>
        <p:nvPr/>
      </p:nvGrpSpPr>
      <p:grpSpPr>
        <a:xfrm>
          <a:off x="0" y="0"/>
          <a:ext cx="0" cy="0"/>
          <a:chOff x="0" y="0"/>
          <a:chExt cx="0" cy="0"/>
        </a:xfrm>
      </p:grpSpPr>
      <p:pic>
        <p:nvPicPr>
          <p:cNvPr id="3" name="Picture 2" descr="A person standing in front of a brick wall&#10;&#10;Description automatically generated">
            <a:extLst>
              <a:ext uri="{FF2B5EF4-FFF2-40B4-BE49-F238E27FC236}">
                <a16:creationId xmlns:a16="http://schemas.microsoft.com/office/drawing/2014/main" id="{356664BE-2FE0-4257-841A-27026C4DDECA}"/>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0" y="0"/>
            <a:ext cx="12283623" cy="6858000"/>
          </a:xfrm>
          <a:prstGeom prst="rect">
            <a:avLst/>
          </a:prstGeom>
        </p:spPr>
      </p:pic>
      <p:sp>
        <p:nvSpPr>
          <p:cNvPr id="9" name="Subtitle 2">
            <a:extLst>
              <a:ext uri="{FF2B5EF4-FFF2-40B4-BE49-F238E27FC236}">
                <a16:creationId xmlns:a16="http://schemas.microsoft.com/office/drawing/2014/main" id="{0ADF5142-344E-49DE-89F0-00979C3B6CBB}"/>
              </a:ext>
            </a:extLst>
          </p:cNvPr>
          <p:cNvSpPr>
            <a:spLocks noGrp="1"/>
          </p:cNvSpPr>
          <p:nvPr>
            <p:ph type="subTitle" idx="1" hasCustomPrompt="1"/>
          </p:nvPr>
        </p:nvSpPr>
        <p:spPr>
          <a:xfrm>
            <a:off x="5332021" y="327727"/>
            <a:ext cx="6459728" cy="3311906"/>
          </a:xfrm>
          <a:solidFill>
            <a:srgbClr val="00AEEF">
              <a:alpha val="75000"/>
            </a:srgbClr>
          </a:solidFill>
        </p:spPr>
        <p:txBody>
          <a:bodyPr wrap="square" lIns="216000" tIns="1152000" bIns="72000">
            <a:spAutoFit/>
          </a:bodyPr>
          <a:lstStyle>
            <a:lvl1pPr marL="565200" indent="-457200" algn="l">
              <a:spcBef>
                <a:spcPts val="0"/>
              </a:spcBef>
              <a:buClr>
                <a:schemeClr val="tx1"/>
              </a:buClr>
              <a:buFont typeface="Wingdings" pitchFamily="2" charset="2"/>
              <a:buChar char="§"/>
              <a:defRPr sz="3200" baseline="0">
                <a:solidFill>
                  <a:schemeClr val="bg1"/>
                </a:solidFill>
                <a:latin typeface="Arial" panose="020B0604020202020204" pitchFamily="34" charset="0"/>
                <a:cs typeface="Arial" panose="020B0604020202020204" pitchFamily="34" charset="0"/>
              </a:defRPr>
            </a:lvl1pPr>
            <a:lvl2pPr marL="800100" indent="-342900" algn="l">
              <a:buClr>
                <a:schemeClr val="tx1"/>
              </a:buClr>
              <a:buFont typeface="Wingdings" panose="05000000000000000000" pitchFamily="2" charset="2"/>
              <a:buChar char="§"/>
              <a:defRPr sz="2800">
                <a:solidFill>
                  <a:schemeClr val="bg1"/>
                </a:solidFill>
              </a:defRPr>
            </a:lvl2pPr>
            <a:lvl3pPr marL="1200150" indent="-285750" algn="l">
              <a:buClr>
                <a:schemeClr val="tx1"/>
              </a:buClr>
              <a:buFont typeface="Wingdings" panose="05000000000000000000" pitchFamily="2" charset="2"/>
              <a:buChar char="§"/>
              <a:defRPr sz="2400">
                <a:solidFill>
                  <a:schemeClr val="bg1"/>
                </a:solidFill>
              </a:defRPr>
            </a:lvl3pPr>
            <a:lvl4pPr marL="1714500" indent="-342900" algn="l">
              <a:buClr>
                <a:schemeClr val="tx1"/>
              </a:buClr>
              <a:buFont typeface="Wingdings" pitchFamily="2" charset="2"/>
              <a:buChar char="§"/>
              <a:defRPr sz="2000">
                <a:solidFill>
                  <a:schemeClr val="bg1"/>
                </a:solidFill>
              </a:defRPr>
            </a:lvl4pPr>
            <a:lvl5pPr marL="2171700" indent="-342900" algn="l">
              <a:buClr>
                <a:schemeClr val="tx1"/>
              </a:buClr>
              <a:buFont typeface="Wingdings" pitchFamily="2" charset="2"/>
              <a:buChar char="§"/>
              <a:defRPr sz="2000">
                <a:solidFill>
                  <a:schemeClr val="bg1"/>
                </a:solidFill>
              </a:defRPr>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a:p>
            <a:pPr lvl="0"/>
            <a:endParaRPr lang="en-US" b="0" i="0" dirty="0">
              <a:latin typeface="Univers Next Pro" panose="020B0503030202020203" pitchFamily="34" charset="77"/>
              <a:cs typeface="Univers" panose="020F0502020204030204" pitchFamily="34" charset="0"/>
            </a:endParaRPr>
          </a:p>
        </p:txBody>
      </p:sp>
      <p:sp>
        <p:nvSpPr>
          <p:cNvPr id="10" name="Title 1">
            <a:extLst>
              <a:ext uri="{FF2B5EF4-FFF2-40B4-BE49-F238E27FC236}">
                <a16:creationId xmlns:a16="http://schemas.microsoft.com/office/drawing/2014/main" id="{ABC97E78-6D89-447C-A407-C3E1372B1437}"/>
              </a:ext>
            </a:extLst>
          </p:cNvPr>
          <p:cNvSpPr>
            <a:spLocks noGrp="1"/>
          </p:cNvSpPr>
          <p:nvPr>
            <p:ph type="ctrTitle" hasCustomPrompt="1"/>
          </p:nvPr>
        </p:nvSpPr>
        <p:spPr>
          <a:xfrm>
            <a:off x="5435148" y="655180"/>
            <a:ext cx="6279757" cy="810063"/>
          </a:xfrm>
          <a:noFill/>
        </p:spPr>
        <p:txBody>
          <a:bodyPr wrap="square" anchor="b">
            <a:normAutofit/>
          </a:bodyPr>
          <a:lstStyle>
            <a:lvl1pPr algn="l">
              <a:defRPr sz="5000" cap="all" spc="400" baseline="0">
                <a:solidFill>
                  <a:schemeClr val="tx1"/>
                </a:solidFill>
                <a:latin typeface="Univers Next Pro Condensed" panose="020B0906030202020203" pitchFamily="34" charset="0"/>
              </a:defRPr>
            </a:lvl1pPr>
          </a:lstStyle>
          <a:p>
            <a:r>
              <a:rPr lang="en-US" dirty="0"/>
              <a:t>Catchy headline</a:t>
            </a:r>
            <a:endParaRPr lang="en-GB" dirty="0"/>
          </a:p>
        </p:txBody>
      </p:sp>
      <p:pic>
        <p:nvPicPr>
          <p:cNvPr id="5" name="Picture 4" descr="A picture containing drawing&#10;&#10;Description automatically generated">
            <a:extLst>
              <a:ext uri="{FF2B5EF4-FFF2-40B4-BE49-F238E27FC236}">
                <a16:creationId xmlns:a16="http://schemas.microsoft.com/office/drawing/2014/main" id="{753E7A9D-DA31-4672-B8C3-769682EEDE38}"/>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315627" y="5561214"/>
            <a:ext cx="5967996" cy="1283211"/>
          </a:xfrm>
          <a:prstGeom prst="rect">
            <a:avLst/>
          </a:prstGeom>
        </p:spPr>
      </p:pic>
    </p:spTree>
    <p:extLst>
      <p:ext uri="{BB962C8B-B14F-4D97-AF65-F5344CB8AC3E}">
        <p14:creationId xmlns:p14="http://schemas.microsoft.com/office/powerpoint/2010/main" val="14736686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ransparent box 2">
    <p:spTree>
      <p:nvGrpSpPr>
        <p:cNvPr id="1" name=""/>
        <p:cNvGrpSpPr/>
        <p:nvPr/>
      </p:nvGrpSpPr>
      <p:grpSpPr>
        <a:xfrm>
          <a:off x="0" y="0"/>
          <a:ext cx="0" cy="0"/>
          <a:chOff x="0" y="0"/>
          <a:chExt cx="0" cy="0"/>
        </a:xfrm>
      </p:grpSpPr>
      <p:pic>
        <p:nvPicPr>
          <p:cNvPr id="3" name="Picture 2" descr="A person wearing a suit and tie&#10;&#10;Description automatically generated">
            <a:extLst>
              <a:ext uri="{FF2B5EF4-FFF2-40B4-BE49-F238E27FC236}">
                <a16:creationId xmlns:a16="http://schemas.microsoft.com/office/drawing/2014/main" id="{DF6CECDD-4B3C-4D19-81B6-4C1EB76CA6A2}"/>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flipH="1">
            <a:off x="0" y="12921"/>
            <a:ext cx="12296003" cy="6858000"/>
          </a:xfrm>
          <a:prstGeom prst="rect">
            <a:avLst/>
          </a:prstGeom>
        </p:spPr>
      </p:pic>
      <p:sp>
        <p:nvSpPr>
          <p:cNvPr id="12" name="Subtitle 2">
            <a:extLst>
              <a:ext uri="{FF2B5EF4-FFF2-40B4-BE49-F238E27FC236}">
                <a16:creationId xmlns:a16="http://schemas.microsoft.com/office/drawing/2014/main" id="{223EDDFD-1C76-4449-8C6F-4521C01460CB}"/>
              </a:ext>
            </a:extLst>
          </p:cNvPr>
          <p:cNvSpPr>
            <a:spLocks noGrp="1"/>
          </p:cNvSpPr>
          <p:nvPr>
            <p:ph type="subTitle" idx="1" hasCustomPrompt="1"/>
          </p:nvPr>
        </p:nvSpPr>
        <p:spPr>
          <a:xfrm>
            <a:off x="14747869" y="4578452"/>
            <a:ext cx="6459728" cy="3311906"/>
          </a:xfrm>
          <a:solidFill>
            <a:srgbClr val="00AEEF">
              <a:alpha val="50000"/>
            </a:srgbClr>
          </a:solidFill>
        </p:spPr>
        <p:txBody>
          <a:bodyPr wrap="square" lIns="216000" tIns="1152000" bIns="72000">
            <a:spAutoFit/>
          </a:bodyPr>
          <a:lstStyle>
            <a:lvl1pPr marL="565200" indent="-457200" algn="l">
              <a:spcBef>
                <a:spcPts val="0"/>
              </a:spcBef>
              <a:buClr>
                <a:schemeClr val="tx1"/>
              </a:buClr>
              <a:buFont typeface="Wingdings" pitchFamily="2" charset="2"/>
              <a:buChar char="§"/>
              <a:defRPr sz="3200" baseline="0">
                <a:solidFill>
                  <a:schemeClr val="bg1"/>
                </a:solidFill>
                <a:latin typeface="Arial" panose="020B0604020202020204" pitchFamily="34" charset="0"/>
                <a:cs typeface="Arial" panose="020B0604020202020204" pitchFamily="34" charset="0"/>
              </a:defRPr>
            </a:lvl1pPr>
            <a:lvl2pPr marL="800100" indent="-342900" algn="l">
              <a:buClr>
                <a:schemeClr val="tx1"/>
              </a:buClr>
              <a:buFont typeface="Wingdings" panose="05000000000000000000" pitchFamily="2" charset="2"/>
              <a:buChar char="§"/>
              <a:defRPr sz="2800">
                <a:solidFill>
                  <a:schemeClr val="bg1"/>
                </a:solidFill>
              </a:defRPr>
            </a:lvl2pPr>
            <a:lvl3pPr marL="1200150" indent="-285750" algn="l">
              <a:buClr>
                <a:schemeClr val="tx1"/>
              </a:buClr>
              <a:buFont typeface="Wingdings" panose="05000000000000000000" pitchFamily="2" charset="2"/>
              <a:buChar char="§"/>
              <a:defRPr sz="2400">
                <a:solidFill>
                  <a:schemeClr val="bg1"/>
                </a:solidFill>
              </a:defRPr>
            </a:lvl3pPr>
            <a:lvl4pPr marL="1714500" indent="-342900" algn="l">
              <a:buClr>
                <a:schemeClr val="tx1"/>
              </a:buClr>
              <a:buFont typeface="Wingdings" pitchFamily="2" charset="2"/>
              <a:buChar char="§"/>
              <a:defRPr sz="2000">
                <a:solidFill>
                  <a:schemeClr val="bg1"/>
                </a:solidFill>
              </a:defRPr>
            </a:lvl4pPr>
            <a:lvl5pPr marL="2171700" indent="-342900" algn="l">
              <a:buClr>
                <a:schemeClr val="tx1"/>
              </a:buClr>
              <a:buFont typeface="Wingdings" pitchFamily="2" charset="2"/>
              <a:buChar char="§"/>
              <a:defRPr sz="2000">
                <a:solidFill>
                  <a:schemeClr val="bg1"/>
                </a:solidFill>
              </a:defRPr>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a:p>
            <a:pPr lvl="0"/>
            <a:endParaRPr lang="en-US" b="0" i="0" dirty="0">
              <a:latin typeface="Univers Next Pro" panose="020B0503030202020203" pitchFamily="34" charset="77"/>
              <a:cs typeface="Univers" panose="020F0502020204030204" pitchFamily="34" charset="0"/>
            </a:endParaRPr>
          </a:p>
        </p:txBody>
      </p:sp>
      <p:sp>
        <p:nvSpPr>
          <p:cNvPr id="5" name="Subtitle 2">
            <a:extLst>
              <a:ext uri="{FF2B5EF4-FFF2-40B4-BE49-F238E27FC236}">
                <a16:creationId xmlns:a16="http://schemas.microsoft.com/office/drawing/2014/main" id="{1980D7A8-E0F7-4237-8135-08CD67F56BF0}"/>
              </a:ext>
            </a:extLst>
          </p:cNvPr>
          <p:cNvSpPr txBox="1">
            <a:spLocks/>
          </p:cNvSpPr>
          <p:nvPr userDrawn="1"/>
        </p:nvSpPr>
        <p:spPr>
          <a:xfrm>
            <a:off x="5484421" y="480127"/>
            <a:ext cx="6459728" cy="3311906"/>
          </a:xfrm>
          <a:prstGeom prst="rect">
            <a:avLst/>
          </a:prstGeom>
          <a:solidFill>
            <a:srgbClr val="00AEEF">
              <a:alpha val="50000"/>
            </a:srgbClr>
          </a:solidFill>
        </p:spPr>
        <p:txBody>
          <a:bodyPr vert="horz" wrap="square" lIns="216000" tIns="1152000" rIns="91440" bIns="72000" rtlCol="0">
            <a:spAutoFit/>
          </a:bodyPr>
          <a:lstStyle>
            <a:lvl1pPr marL="565200" indent="-457200" algn="l" defTabSz="914400" rtl="0" eaLnBrk="1" latinLnBrk="0" hangingPunct="1">
              <a:lnSpc>
                <a:spcPct val="90000"/>
              </a:lnSpc>
              <a:spcBef>
                <a:spcPts val="0"/>
              </a:spcBef>
              <a:buClr>
                <a:schemeClr val="tx1"/>
              </a:buClr>
              <a:buFont typeface="Wingdings" pitchFamily="2" charset="2"/>
              <a:buChar char="§"/>
              <a:defRPr sz="3200" kern="1200" baseline="0">
                <a:solidFill>
                  <a:schemeClr val="bg1"/>
                </a:solidFill>
                <a:latin typeface="Arial" panose="020B0604020202020204" pitchFamily="34" charset="0"/>
                <a:ea typeface="+mn-ea"/>
                <a:cs typeface="Arial" panose="020B0604020202020204" pitchFamily="34" charset="0"/>
              </a:defRPr>
            </a:lvl1pPr>
            <a:lvl2pPr marL="800100" indent="-342900" algn="l" defTabSz="914400" rtl="0" eaLnBrk="1" latinLnBrk="0" hangingPunct="1">
              <a:lnSpc>
                <a:spcPct val="90000"/>
              </a:lnSpc>
              <a:spcBef>
                <a:spcPts val="500"/>
              </a:spcBef>
              <a:buClr>
                <a:schemeClr val="tx1"/>
              </a:buClr>
              <a:buFont typeface="Wingdings" panose="05000000000000000000" pitchFamily="2" charset="2"/>
              <a:buChar char="§"/>
              <a:defRPr sz="2800" kern="1200">
                <a:solidFill>
                  <a:schemeClr val="bg1"/>
                </a:solidFill>
                <a:latin typeface="+mn-lt"/>
                <a:ea typeface="+mn-ea"/>
                <a:cs typeface="+mn-cs"/>
              </a:defRPr>
            </a:lvl2pPr>
            <a:lvl3pPr marL="1200150" indent="-285750" algn="l" defTabSz="914400" rtl="0" eaLnBrk="1" latinLnBrk="0" hangingPunct="1">
              <a:lnSpc>
                <a:spcPct val="90000"/>
              </a:lnSpc>
              <a:spcBef>
                <a:spcPts val="500"/>
              </a:spcBef>
              <a:buClr>
                <a:schemeClr val="tx1"/>
              </a:buClr>
              <a:buFont typeface="Wingdings" panose="05000000000000000000" pitchFamily="2" charset="2"/>
              <a:buChar char="§"/>
              <a:defRPr sz="2400" kern="1200">
                <a:solidFill>
                  <a:schemeClr val="bg1"/>
                </a:solidFill>
                <a:latin typeface="+mn-lt"/>
                <a:ea typeface="+mn-ea"/>
                <a:cs typeface="+mn-cs"/>
              </a:defRPr>
            </a:lvl3pPr>
            <a:lvl4pPr marL="1714500" indent="-342900" algn="l" defTabSz="914400" rtl="0" eaLnBrk="1" latinLnBrk="0" hangingPunct="1">
              <a:lnSpc>
                <a:spcPct val="90000"/>
              </a:lnSpc>
              <a:spcBef>
                <a:spcPts val="500"/>
              </a:spcBef>
              <a:buClr>
                <a:schemeClr val="tx1"/>
              </a:buClr>
              <a:buFont typeface="Wingdings" pitchFamily="2" charset="2"/>
              <a:buChar char="§"/>
              <a:defRPr sz="2000" kern="1200">
                <a:solidFill>
                  <a:schemeClr val="bg1"/>
                </a:solidFill>
                <a:latin typeface="+mn-lt"/>
                <a:ea typeface="+mn-ea"/>
                <a:cs typeface="+mn-cs"/>
              </a:defRPr>
            </a:lvl4pPr>
            <a:lvl5pPr marL="2171700" indent="-342900" algn="l" defTabSz="914400" rtl="0" eaLnBrk="1" latinLnBrk="0" hangingPunct="1">
              <a:lnSpc>
                <a:spcPct val="90000"/>
              </a:lnSpc>
              <a:spcBef>
                <a:spcPts val="500"/>
              </a:spcBef>
              <a:buClr>
                <a:schemeClr val="tx1"/>
              </a:buClr>
              <a:buFont typeface="Wingdings" pitchFamily="2" charset="2"/>
              <a:buChar char="§"/>
              <a:defRPr sz="2000" kern="1200">
                <a:solidFill>
                  <a:schemeClr val="bg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dirty="0">
                <a:latin typeface="Univers Next Pro" panose="020B0503030202020203" pitchFamily="34" charset="77"/>
                <a:cs typeface="Univers" panose="020F0502020204030204" pitchFamily="34" charset="0"/>
              </a:rPr>
              <a:t>Click to edit text</a:t>
            </a:r>
          </a:p>
          <a:p>
            <a:pPr lvl="1"/>
            <a:r>
              <a:rPr lang="en-US" dirty="0">
                <a:latin typeface="Univers Next Pro" panose="020B0503030202020203" pitchFamily="34" charset="77"/>
                <a:cs typeface="Univers" panose="020F0502020204030204" pitchFamily="34" charset="0"/>
              </a:rPr>
              <a:t>Second level</a:t>
            </a:r>
          </a:p>
          <a:p>
            <a:pPr lvl="2"/>
            <a:r>
              <a:rPr lang="en-US" dirty="0">
                <a:latin typeface="Univers Next Pro" panose="020B0503030202020203" pitchFamily="34" charset="77"/>
                <a:cs typeface="Univers" panose="020F0502020204030204" pitchFamily="34" charset="0"/>
              </a:rPr>
              <a:t>Third level</a:t>
            </a:r>
          </a:p>
          <a:p>
            <a:pPr lvl="3"/>
            <a:r>
              <a:rPr lang="en-US" dirty="0">
                <a:latin typeface="Univers Next Pro" panose="020B0503030202020203" pitchFamily="34" charset="77"/>
                <a:cs typeface="Univers" panose="020F0502020204030204" pitchFamily="34" charset="0"/>
              </a:rPr>
              <a:t>Fourth level</a:t>
            </a:r>
          </a:p>
          <a:p>
            <a:endParaRPr lang="en-US" dirty="0">
              <a:latin typeface="Univers Next Pro" panose="020B0503030202020203" pitchFamily="34" charset="77"/>
              <a:cs typeface="Univers" panose="020F0502020204030204" pitchFamily="34" charset="0"/>
            </a:endParaRPr>
          </a:p>
        </p:txBody>
      </p:sp>
      <p:sp>
        <p:nvSpPr>
          <p:cNvPr id="6" name="Title 1">
            <a:extLst>
              <a:ext uri="{FF2B5EF4-FFF2-40B4-BE49-F238E27FC236}">
                <a16:creationId xmlns:a16="http://schemas.microsoft.com/office/drawing/2014/main" id="{C1C93EB2-983F-47B4-960F-C5E94FBABECF}"/>
              </a:ext>
            </a:extLst>
          </p:cNvPr>
          <p:cNvSpPr txBox="1">
            <a:spLocks/>
          </p:cNvSpPr>
          <p:nvPr userDrawn="1"/>
        </p:nvSpPr>
        <p:spPr>
          <a:xfrm>
            <a:off x="5587548" y="807580"/>
            <a:ext cx="6279757" cy="810063"/>
          </a:xfrm>
          <a:prstGeom prst="rect">
            <a:avLst/>
          </a:prstGeom>
          <a:noFill/>
        </p:spPr>
        <p:txBody>
          <a:bodyPr vert="horz" wrap="square" lIns="91440" tIns="45720" rIns="91440" bIns="45720" rtlCol="0" anchor="b">
            <a:normAutofit/>
          </a:bodyPr>
          <a:lstStyle>
            <a:lvl1pPr algn="l" defTabSz="914400" rtl="0" eaLnBrk="1" latinLnBrk="0" hangingPunct="1">
              <a:lnSpc>
                <a:spcPct val="90000"/>
              </a:lnSpc>
              <a:spcBef>
                <a:spcPct val="0"/>
              </a:spcBef>
              <a:buNone/>
              <a:defRPr sz="5000" kern="1200" cap="all" spc="400" baseline="0">
                <a:solidFill>
                  <a:schemeClr val="tx1"/>
                </a:solidFill>
                <a:latin typeface="Univers Next Pro Condensed" panose="020B0906030202020203" pitchFamily="34" charset="0"/>
                <a:ea typeface="+mj-ea"/>
                <a:cs typeface="+mj-cs"/>
              </a:defRPr>
            </a:lvl1pPr>
          </a:lstStyle>
          <a:p>
            <a:r>
              <a:rPr lang="en-US"/>
              <a:t>Catchy headline</a:t>
            </a:r>
            <a:endParaRPr lang="en-GB" dirty="0"/>
          </a:p>
        </p:txBody>
      </p:sp>
    </p:spTree>
    <p:extLst>
      <p:ext uri="{BB962C8B-B14F-4D97-AF65-F5344CB8AC3E}">
        <p14:creationId xmlns:p14="http://schemas.microsoft.com/office/powerpoint/2010/main" val="1806348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ransparent box 3">
    <p:spTree>
      <p:nvGrpSpPr>
        <p:cNvPr id="1" name=""/>
        <p:cNvGrpSpPr/>
        <p:nvPr/>
      </p:nvGrpSpPr>
      <p:grpSpPr>
        <a:xfrm>
          <a:off x="0" y="0"/>
          <a:ext cx="0" cy="0"/>
          <a:chOff x="0" y="0"/>
          <a:chExt cx="0" cy="0"/>
        </a:xfrm>
      </p:grpSpPr>
      <p:sp>
        <p:nvSpPr>
          <p:cNvPr id="7" name="Subtitle 2">
            <a:extLst>
              <a:ext uri="{FF2B5EF4-FFF2-40B4-BE49-F238E27FC236}">
                <a16:creationId xmlns:a16="http://schemas.microsoft.com/office/drawing/2014/main" id="{3EAA7537-BB7E-5641-A98F-8B4B9F06952C}"/>
              </a:ext>
            </a:extLst>
          </p:cNvPr>
          <p:cNvSpPr>
            <a:spLocks noGrp="1"/>
          </p:cNvSpPr>
          <p:nvPr>
            <p:ph type="subTitle" idx="1" hasCustomPrompt="1"/>
          </p:nvPr>
        </p:nvSpPr>
        <p:spPr>
          <a:xfrm>
            <a:off x="5332021" y="327727"/>
            <a:ext cx="6459728" cy="3311906"/>
          </a:xfrm>
          <a:solidFill>
            <a:srgbClr val="00AEEF">
              <a:alpha val="50000"/>
            </a:srgbClr>
          </a:solidFill>
        </p:spPr>
        <p:txBody>
          <a:bodyPr wrap="square" lIns="216000" tIns="1152000" bIns="72000">
            <a:spAutoFit/>
          </a:bodyPr>
          <a:lstStyle>
            <a:lvl1pPr marL="565200" indent="-457200" algn="l">
              <a:spcBef>
                <a:spcPts val="0"/>
              </a:spcBef>
              <a:buClr>
                <a:schemeClr val="tx1"/>
              </a:buClr>
              <a:buFont typeface="Wingdings" pitchFamily="2" charset="2"/>
              <a:buChar char="§"/>
              <a:defRPr sz="3200" baseline="0">
                <a:solidFill>
                  <a:schemeClr val="bg1"/>
                </a:solidFill>
                <a:latin typeface="Arial" panose="020B0604020202020204" pitchFamily="34" charset="0"/>
                <a:cs typeface="Arial" panose="020B0604020202020204" pitchFamily="34" charset="0"/>
              </a:defRPr>
            </a:lvl1pPr>
            <a:lvl2pPr marL="800100" indent="-342900" algn="l">
              <a:buClr>
                <a:schemeClr val="tx1"/>
              </a:buClr>
              <a:buFont typeface="Wingdings" panose="05000000000000000000" pitchFamily="2" charset="2"/>
              <a:buChar char="§"/>
              <a:defRPr sz="2800">
                <a:solidFill>
                  <a:schemeClr val="bg1"/>
                </a:solidFill>
              </a:defRPr>
            </a:lvl2pPr>
            <a:lvl3pPr marL="1200150" indent="-285750" algn="l">
              <a:buClr>
                <a:schemeClr val="tx1"/>
              </a:buClr>
              <a:buFont typeface="Wingdings" panose="05000000000000000000" pitchFamily="2" charset="2"/>
              <a:buChar char="§"/>
              <a:defRPr sz="2400">
                <a:solidFill>
                  <a:schemeClr val="bg1"/>
                </a:solidFill>
              </a:defRPr>
            </a:lvl3pPr>
            <a:lvl4pPr marL="1714500" indent="-342900" algn="l">
              <a:buClr>
                <a:schemeClr val="tx1"/>
              </a:buClr>
              <a:buFont typeface="Wingdings" pitchFamily="2" charset="2"/>
              <a:buChar char="§"/>
              <a:defRPr sz="2000">
                <a:solidFill>
                  <a:schemeClr val="bg1"/>
                </a:solidFill>
              </a:defRPr>
            </a:lvl4pPr>
            <a:lvl5pPr marL="2171700" indent="-342900" algn="l">
              <a:buClr>
                <a:schemeClr val="tx1"/>
              </a:buClr>
              <a:buFont typeface="Wingdings" pitchFamily="2" charset="2"/>
              <a:buChar char="§"/>
              <a:defRPr sz="2000">
                <a:solidFill>
                  <a:schemeClr val="bg1"/>
                </a:solidFill>
              </a:defRPr>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a:p>
            <a:pPr lvl="0"/>
            <a:endParaRPr lang="en-US" b="0" i="0" dirty="0">
              <a:latin typeface="Univers Next Pro" panose="020B0503030202020203" pitchFamily="34" charset="77"/>
              <a:cs typeface="Univers" panose="020F0502020204030204" pitchFamily="34" charset="0"/>
            </a:endParaRPr>
          </a:p>
        </p:txBody>
      </p:sp>
      <p:sp>
        <p:nvSpPr>
          <p:cNvPr id="11" name="Title 1">
            <a:extLst>
              <a:ext uri="{FF2B5EF4-FFF2-40B4-BE49-F238E27FC236}">
                <a16:creationId xmlns:a16="http://schemas.microsoft.com/office/drawing/2014/main" id="{D2C04F4F-1B20-0648-8A72-40D030AAEADF}"/>
              </a:ext>
            </a:extLst>
          </p:cNvPr>
          <p:cNvSpPr>
            <a:spLocks noGrp="1"/>
          </p:cNvSpPr>
          <p:nvPr>
            <p:ph type="ctrTitle" hasCustomPrompt="1"/>
          </p:nvPr>
        </p:nvSpPr>
        <p:spPr>
          <a:xfrm>
            <a:off x="5435148" y="655180"/>
            <a:ext cx="6279757" cy="810063"/>
          </a:xfrm>
          <a:noFill/>
        </p:spPr>
        <p:txBody>
          <a:bodyPr wrap="square" anchor="b">
            <a:normAutofit/>
          </a:bodyPr>
          <a:lstStyle>
            <a:lvl1pPr algn="l">
              <a:defRPr sz="5000" cap="all" spc="400" baseline="0">
                <a:solidFill>
                  <a:schemeClr val="tx1"/>
                </a:solidFill>
                <a:latin typeface="Univers Next Pro Condensed" panose="020B0906030202020203" pitchFamily="34" charset="0"/>
              </a:defRPr>
            </a:lvl1pPr>
          </a:lstStyle>
          <a:p>
            <a:r>
              <a:rPr lang="en-US" dirty="0"/>
              <a:t>Catchy headline</a:t>
            </a:r>
            <a:endParaRPr lang="en-GB" dirty="0"/>
          </a:p>
        </p:txBody>
      </p:sp>
      <p:pic>
        <p:nvPicPr>
          <p:cNvPr id="3" name="Picture 2" descr="A person wearing a suit and tie&#10;&#10;Description automatically generated">
            <a:extLst>
              <a:ext uri="{FF2B5EF4-FFF2-40B4-BE49-F238E27FC236}">
                <a16:creationId xmlns:a16="http://schemas.microsoft.com/office/drawing/2014/main" id="{CD490288-7422-4322-9084-9C9B814356DD}"/>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flipH="1">
            <a:off x="0" y="-1"/>
            <a:ext cx="12376321" cy="6858001"/>
          </a:xfrm>
          <a:prstGeom prst="rect">
            <a:avLst/>
          </a:prstGeom>
        </p:spPr>
      </p:pic>
      <p:pic>
        <p:nvPicPr>
          <p:cNvPr id="5" name="Picture 4" descr="A picture containing drawing&#10;&#10;Description automatically generated">
            <a:extLst>
              <a:ext uri="{FF2B5EF4-FFF2-40B4-BE49-F238E27FC236}">
                <a16:creationId xmlns:a16="http://schemas.microsoft.com/office/drawing/2014/main" id="{BFC157B5-A531-4FA9-B9B8-A61DF76F6072}"/>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408325" y="5561214"/>
            <a:ext cx="5967996" cy="1283211"/>
          </a:xfrm>
          <a:prstGeom prst="rect">
            <a:avLst/>
          </a:prstGeom>
        </p:spPr>
      </p:pic>
    </p:spTree>
    <p:extLst>
      <p:ext uri="{BB962C8B-B14F-4D97-AF65-F5344CB8AC3E}">
        <p14:creationId xmlns:p14="http://schemas.microsoft.com/office/powerpoint/2010/main" val="96200721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ontent and object 1">
    <p:bg>
      <p:bgPr>
        <a:solidFill>
          <a:srgbClr val="00AEEF"/>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23/06/2020</a:t>
            </a:fld>
            <a:endParaRPr lang="en-GB" dirty="0"/>
          </a:p>
        </p:txBody>
      </p:sp>
      <p:sp>
        <p:nvSpPr>
          <p:cNvPr id="5" name="Footer Placeholder 4"/>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6" name="Slide Number Placeholder 5"/>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13" name="Title 1"/>
          <p:cNvSpPr>
            <a:spLocks noGrp="1"/>
          </p:cNvSpPr>
          <p:nvPr>
            <p:ph type="ctrTitle" hasCustomPrompt="1"/>
          </p:nvPr>
        </p:nvSpPr>
        <p:spPr>
          <a:xfrm>
            <a:off x="415671" y="1662099"/>
            <a:ext cx="11247587" cy="709158"/>
          </a:xfrm>
        </p:spPr>
        <p:txBody>
          <a:bodyPr anchor="b">
            <a:normAutofit/>
          </a:bodyPr>
          <a:lstStyle>
            <a:lvl1pPr algn="l">
              <a:defRPr sz="40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14" name="Straight Connector 13"/>
          <p:cNvCxnSpPr>
            <a:cxnSpLocks/>
          </p:cNvCxnSpPr>
          <p:nvPr userDrawn="1"/>
        </p:nvCxnSpPr>
        <p:spPr>
          <a:xfrm>
            <a:off x="135778" y="2569639"/>
            <a:ext cx="12056222" cy="0"/>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5" name="Subtitle 2"/>
          <p:cNvSpPr>
            <a:spLocks noGrp="1"/>
          </p:cNvSpPr>
          <p:nvPr>
            <p:ph type="subTitle" idx="1" hasCustomPrompt="1"/>
          </p:nvPr>
        </p:nvSpPr>
        <p:spPr>
          <a:xfrm>
            <a:off x="415671" y="2820254"/>
            <a:ext cx="6923913" cy="2737717"/>
          </a:xfrm>
        </p:spPr>
        <p:txBody>
          <a:bodyPr tIns="108000" bIns="72000">
            <a:normAutofit/>
          </a:bodyPr>
          <a:lstStyle>
            <a:lvl1pPr marL="342900" indent="-342900" algn="l">
              <a:buClr>
                <a:schemeClr val="bg1"/>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chemeClr val="bg1"/>
              </a:buClr>
              <a:buFont typeface="Wingdings" panose="05000000000000000000" pitchFamily="2" charset="2"/>
              <a:buChar char="§"/>
              <a:defRPr sz="2800"/>
            </a:lvl2pPr>
            <a:lvl3pPr marL="1200150" indent="-285750" algn="l">
              <a:buClr>
                <a:schemeClr val="bg1"/>
              </a:buClr>
              <a:buFont typeface="Wingdings" panose="05000000000000000000" pitchFamily="2" charset="2"/>
              <a:buChar char="§"/>
              <a:defRPr sz="2400"/>
            </a:lvl3pPr>
            <a:lvl4pPr marL="1657350" indent="-285750" algn="l">
              <a:buClr>
                <a:schemeClr val="bg1"/>
              </a:buClr>
              <a:buFont typeface="Wingdings" panose="05000000000000000000" pitchFamily="2" charset="2"/>
              <a:buChar char="§"/>
              <a:defRPr sz="2000"/>
            </a:lvl4pPr>
            <a:lvl5pPr marL="2114550" indent="-285750" algn="l">
              <a:buClr>
                <a:schemeClr val="bg1"/>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9" name="Content Placeholder 2">
            <a:extLst>
              <a:ext uri="{FF2B5EF4-FFF2-40B4-BE49-F238E27FC236}">
                <a16:creationId xmlns:a16="http://schemas.microsoft.com/office/drawing/2014/main" id="{66B79801-24AD-D045-91A4-8CAA77B45F82}"/>
              </a:ext>
            </a:extLst>
          </p:cNvPr>
          <p:cNvSpPr>
            <a:spLocks noGrp="1"/>
          </p:cNvSpPr>
          <p:nvPr>
            <p:ph idx="13" hasCustomPrompt="1"/>
          </p:nvPr>
        </p:nvSpPr>
        <p:spPr>
          <a:xfrm>
            <a:off x="7801200" y="2823629"/>
            <a:ext cx="3862058" cy="2731171"/>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3" name="Picture 2">
            <a:extLst>
              <a:ext uri="{FF2B5EF4-FFF2-40B4-BE49-F238E27FC236}">
                <a16:creationId xmlns:a16="http://schemas.microsoft.com/office/drawing/2014/main" id="{D7FB9AC4-D235-4BEF-9610-04EB15FE5F26}"/>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1438275"/>
          </a:xfrm>
          <a:prstGeom prst="rect">
            <a:avLst/>
          </a:prstGeom>
        </p:spPr>
      </p:pic>
      <p:pic>
        <p:nvPicPr>
          <p:cNvPr id="11" name="Picture 10" descr="A close up of a logo&#10;&#10;Description automatically generated">
            <a:extLst>
              <a:ext uri="{FF2B5EF4-FFF2-40B4-BE49-F238E27FC236}">
                <a16:creationId xmlns:a16="http://schemas.microsoft.com/office/drawing/2014/main" id="{716929C2-066E-4D34-BAC1-989E09F25C23}"/>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877050" y="5729259"/>
            <a:ext cx="5314950" cy="1142796"/>
          </a:xfrm>
          <a:prstGeom prst="rect">
            <a:avLst/>
          </a:prstGeom>
        </p:spPr>
      </p:pic>
    </p:spTree>
    <p:extLst>
      <p:ext uri="{BB962C8B-B14F-4D97-AF65-F5344CB8AC3E}">
        <p14:creationId xmlns:p14="http://schemas.microsoft.com/office/powerpoint/2010/main" val="208189833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ontent and object 3">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480000" y="5733256"/>
            <a:ext cx="2844800" cy="331932"/>
          </a:xfrm>
        </p:spPr>
        <p:txBody>
          <a:bodyPr/>
          <a:lstStyle/>
          <a:p>
            <a:fld id="{994ABF6D-B116-48FA-8A85-4C24104CDDB3}" type="datetimeFigureOut">
              <a:rPr lang="en-GB" smtClean="0"/>
              <a:t>23/06/2020</a:t>
            </a:fld>
            <a:endParaRPr lang="en-GB" dirty="0"/>
          </a:p>
        </p:txBody>
      </p:sp>
      <p:sp>
        <p:nvSpPr>
          <p:cNvPr id="5" name="Footer Placeholder 4"/>
          <p:cNvSpPr>
            <a:spLocks noGrp="1"/>
          </p:cNvSpPr>
          <p:nvPr>
            <p:ph type="ftr" sz="quarter" idx="11"/>
          </p:nvPr>
        </p:nvSpPr>
        <p:spPr>
          <a:xfrm>
            <a:off x="480000" y="6079572"/>
            <a:ext cx="3190744" cy="301756"/>
          </a:xfrm>
        </p:spPr>
        <p:txBody>
          <a:bodyPr/>
          <a:lstStyle>
            <a:lvl1pPr algn="l">
              <a:defRPr/>
            </a:lvl1pPr>
          </a:lstStyle>
          <a:p>
            <a:endParaRPr lang="en-GB" dirty="0"/>
          </a:p>
        </p:txBody>
      </p:sp>
      <p:sp>
        <p:nvSpPr>
          <p:cNvPr id="6" name="Slide Number Placeholder 5"/>
          <p:cNvSpPr>
            <a:spLocks noGrp="1"/>
          </p:cNvSpPr>
          <p:nvPr>
            <p:ph type="sldNum" sz="quarter" idx="12"/>
          </p:nvPr>
        </p:nvSpPr>
        <p:spPr>
          <a:xfrm>
            <a:off x="480000" y="6381328"/>
            <a:ext cx="2844800" cy="274324"/>
          </a:xfrm>
        </p:spPr>
        <p:txBody>
          <a:bodyPr/>
          <a:lstStyle/>
          <a:p>
            <a:pPr algn="l"/>
            <a:fld id="{1099AA68-E695-4F58-BEEE-DDF7D9F5029C}" type="slidenum">
              <a:rPr lang="en-GB" smtClean="0"/>
              <a:pPr algn="l"/>
              <a:t>‹#›</a:t>
            </a:fld>
            <a:endParaRPr lang="en-GB" dirty="0"/>
          </a:p>
        </p:txBody>
      </p:sp>
      <p:sp>
        <p:nvSpPr>
          <p:cNvPr id="11" name="Title 1"/>
          <p:cNvSpPr>
            <a:spLocks noGrp="1"/>
          </p:cNvSpPr>
          <p:nvPr>
            <p:ph type="ctrTitle" hasCustomPrompt="1"/>
          </p:nvPr>
        </p:nvSpPr>
        <p:spPr>
          <a:xfrm>
            <a:off x="415671" y="1647243"/>
            <a:ext cx="11247587" cy="709158"/>
          </a:xfrm>
        </p:spPr>
        <p:txBody>
          <a:bodyPr anchor="b">
            <a:normAutofit/>
          </a:bodyPr>
          <a:lstStyle>
            <a:lvl1pPr algn="l">
              <a:defRPr sz="4000" cap="all" spc="400" baseline="0">
                <a:solidFill>
                  <a:schemeClr val="tx1"/>
                </a:solidFill>
                <a:highlight>
                  <a:srgbClr val="00AEEF"/>
                </a:highlight>
                <a:latin typeface="Univers Next Pro Condensed" panose="020B0906030202020203" pitchFamily="34" charset="0"/>
              </a:defRPr>
            </a:lvl1pPr>
          </a:lstStyle>
          <a:p>
            <a:r>
              <a:rPr lang="en-US" dirty="0"/>
              <a:t> Add headline here</a:t>
            </a:r>
            <a:endParaRPr lang="en-GB" dirty="0"/>
          </a:p>
        </p:txBody>
      </p:sp>
      <p:cxnSp>
        <p:nvCxnSpPr>
          <p:cNvPr id="16" name="Straight Connector 15"/>
          <p:cNvCxnSpPr>
            <a:cxnSpLocks/>
          </p:cNvCxnSpPr>
          <p:nvPr userDrawn="1"/>
        </p:nvCxnSpPr>
        <p:spPr>
          <a:xfrm>
            <a:off x="135778" y="2569639"/>
            <a:ext cx="12056222" cy="0"/>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17" name="Subtitle 2"/>
          <p:cNvSpPr>
            <a:spLocks noGrp="1"/>
          </p:cNvSpPr>
          <p:nvPr>
            <p:ph type="subTitle" idx="1" hasCustomPrompt="1"/>
          </p:nvPr>
        </p:nvSpPr>
        <p:spPr>
          <a:xfrm>
            <a:off x="414000" y="2818800"/>
            <a:ext cx="6864624" cy="2736000"/>
          </a:xfrm>
        </p:spPr>
        <p:txBody>
          <a:bodyPr tIns="108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20" name="Content Placeholder 2">
            <a:extLst>
              <a:ext uri="{FF2B5EF4-FFF2-40B4-BE49-F238E27FC236}">
                <a16:creationId xmlns:a16="http://schemas.microsoft.com/office/drawing/2014/main" id="{4B2D3026-048A-9142-A054-33A8D949F486}"/>
              </a:ext>
            </a:extLst>
          </p:cNvPr>
          <p:cNvSpPr>
            <a:spLocks noGrp="1"/>
          </p:cNvSpPr>
          <p:nvPr>
            <p:ph idx="13" hasCustomPrompt="1"/>
          </p:nvPr>
        </p:nvSpPr>
        <p:spPr>
          <a:xfrm>
            <a:off x="7801200" y="2823629"/>
            <a:ext cx="3862058" cy="2731171"/>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3" name="Picture 2">
            <a:extLst>
              <a:ext uri="{FF2B5EF4-FFF2-40B4-BE49-F238E27FC236}">
                <a16:creationId xmlns:a16="http://schemas.microsoft.com/office/drawing/2014/main" id="{10C831A1-CA51-4AA7-92C0-DC82C97C8F77}"/>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4270"/>
            <a:ext cx="12192000" cy="1438275"/>
          </a:xfrm>
          <a:prstGeom prst="rect">
            <a:avLst/>
          </a:prstGeom>
        </p:spPr>
      </p:pic>
      <p:pic>
        <p:nvPicPr>
          <p:cNvPr id="8" name="Picture 7" descr="A picture containing drawing&#10;&#10;Description automatically generated">
            <a:extLst>
              <a:ext uri="{FF2B5EF4-FFF2-40B4-BE49-F238E27FC236}">
                <a16:creationId xmlns:a16="http://schemas.microsoft.com/office/drawing/2014/main" id="{C9A403F6-E9D5-4F5B-AE65-C9857B464E53}"/>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924674" y="5725444"/>
            <a:ext cx="5267325" cy="1132556"/>
          </a:xfrm>
          <a:prstGeom prst="rect">
            <a:avLst/>
          </a:prstGeom>
        </p:spPr>
      </p:pic>
    </p:spTree>
    <p:extLst>
      <p:ext uri="{BB962C8B-B14F-4D97-AF65-F5344CB8AC3E}">
        <p14:creationId xmlns:p14="http://schemas.microsoft.com/office/powerpoint/2010/main" val="231013627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ntent and object 2">
    <p:bg>
      <p:bgPr>
        <a:solidFill>
          <a:srgbClr val="00AEEF"/>
        </a:solidFill>
        <a:effectLst/>
      </p:bgPr>
    </p:bg>
    <p:spTree>
      <p:nvGrpSpPr>
        <p:cNvPr id="1" name=""/>
        <p:cNvGrpSpPr/>
        <p:nvPr/>
      </p:nvGrpSpPr>
      <p:grpSpPr>
        <a:xfrm>
          <a:off x="0" y="0"/>
          <a:ext cx="0" cy="0"/>
          <a:chOff x="0" y="0"/>
          <a:chExt cx="0" cy="0"/>
        </a:xfrm>
      </p:grpSpPr>
      <p:sp>
        <p:nvSpPr>
          <p:cNvPr id="13" name="Title 1"/>
          <p:cNvSpPr>
            <a:spLocks noGrp="1"/>
          </p:cNvSpPr>
          <p:nvPr>
            <p:ph type="ctrTitle" hasCustomPrompt="1"/>
          </p:nvPr>
        </p:nvSpPr>
        <p:spPr>
          <a:xfrm>
            <a:off x="272796" y="202348"/>
            <a:ext cx="11247587" cy="709158"/>
          </a:xfrm>
        </p:spPr>
        <p:txBody>
          <a:bodyPr anchor="b">
            <a:normAutofit/>
          </a:bodyPr>
          <a:lstStyle>
            <a:lvl1pPr algn="l">
              <a:defRPr sz="40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17" name="Straight Connector 16">
            <a:extLst>
              <a:ext uri="{FF2B5EF4-FFF2-40B4-BE49-F238E27FC236}">
                <a16:creationId xmlns:a16="http://schemas.microsoft.com/office/drawing/2014/main" id="{2AEE0FCB-1120-4045-A506-E38BD7CCECDC}"/>
              </a:ext>
            </a:extLst>
          </p:cNvPr>
          <p:cNvCxnSpPr>
            <a:cxnSpLocks/>
          </p:cNvCxnSpPr>
          <p:nvPr userDrawn="1"/>
        </p:nvCxnSpPr>
        <p:spPr>
          <a:xfrm>
            <a:off x="67889" y="1121839"/>
            <a:ext cx="12056222" cy="0"/>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pic>
        <p:nvPicPr>
          <p:cNvPr id="3" name="Picture 2" descr="A close up of a logo&#10;&#10;Description automatically generated">
            <a:extLst>
              <a:ext uri="{FF2B5EF4-FFF2-40B4-BE49-F238E27FC236}">
                <a16:creationId xmlns:a16="http://schemas.microsoft.com/office/drawing/2014/main" id="{F45F386D-8288-407E-B1CE-3BBE12F9BF5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981824" y="5765368"/>
            <a:ext cx="5210175" cy="1120268"/>
          </a:xfrm>
          <a:prstGeom prst="rect">
            <a:avLst/>
          </a:prstGeom>
        </p:spPr>
      </p:pic>
    </p:spTree>
    <p:extLst>
      <p:ext uri="{BB962C8B-B14F-4D97-AF65-F5344CB8AC3E}">
        <p14:creationId xmlns:p14="http://schemas.microsoft.com/office/powerpoint/2010/main" val="32883962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2_Content and object 2">
    <p:bg>
      <p:bgPr>
        <a:solidFill>
          <a:srgbClr val="00AEEF"/>
        </a:solidFill>
        <a:effectLst/>
      </p:bgPr>
    </p:bg>
    <p:spTree>
      <p:nvGrpSpPr>
        <p:cNvPr id="1" name=""/>
        <p:cNvGrpSpPr/>
        <p:nvPr/>
      </p:nvGrpSpPr>
      <p:grpSpPr>
        <a:xfrm>
          <a:off x="0" y="0"/>
          <a:ext cx="0" cy="0"/>
          <a:chOff x="0" y="0"/>
          <a:chExt cx="0" cy="0"/>
        </a:xfrm>
      </p:grpSpPr>
      <p:sp>
        <p:nvSpPr>
          <p:cNvPr id="13" name="Title 1"/>
          <p:cNvSpPr>
            <a:spLocks noGrp="1"/>
          </p:cNvSpPr>
          <p:nvPr>
            <p:ph type="ctrTitle" hasCustomPrompt="1"/>
          </p:nvPr>
        </p:nvSpPr>
        <p:spPr>
          <a:xfrm>
            <a:off x="272796" y="202348"/>
            <a:ext cx="11247587" cy="709158"/>
          </a:xfrm>
        </p:spPr>
        <p:txBody>
          <a:bodyPr anchor="b">
            <a:normAutofit/>
          </a:bodyPr>
          <a:lstStyle>
            <a:lvl1pPr algn="l">
              <a:defRPr sz="40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17" name="Straight Connector 16">
            <a:extLst>
              <a:ext uri="{FF2B5EF4-FFF2-40B4-BE49-F238E27FC236}">
                <a16:creationId xmlns:a16="http://schemas.microsoft.com/office/drawing/2014/main" id="{2AEE0FCB-1120-4045-A506-E38BD7CCECDC}"/>
              </a:ext>
            </a:extLst>
          </p:cNvPr>
          <p:cNvCxnSpPr>
            <a:cxnSpLocks/>
          </p:cNvCxnSpPr>
          <p:nvPr userDrawn="1"/>
        </p:nvCxnSpPr>
        <p:spPr>
          <a:xfrm>
            <a:off x="67889" y="1121839"/>
            <a:ext cx="12056222" cy="0"/>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727732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Content and object 2">
    <p:bg>
      <p:bgPr>
        <a:solidFill>
          <a:srgbClr val="00AEEF"/>
        </a:solidFill>
        <a:effectLst/>
      </p:bgPr>
    </p:bg>
    <p:spTree>
      <p:nvGrpSpPr>
        <p:cNvPr id="1" name=""/>
        <p:cNvGrpSpPr/>
        <p:nvPr/>
      </p:nvGrpSpPr>
      <p:grpSpPr>
        <a:xfrm>
          <a:off x="0" y="0"/>
          <a:ext cx="0" cy="0"/>
          <a:chOff x="0" y="0"/>
          <a:chExt cx="0" cy="0"/>
        </a:xfrm>
      </p:grpSpPr>
      <p:sp>
        <p:nvSpPr>
          <p:cNvPr id="13" name="Title 1"/>
          <p:cNvSpPr>
            <a:spLocks noGrp="1"/>
          </p:cNvSpPr>
          <p:nvPr>
            <p:ph type="ctrTitle" hasCustomPrompt="1"/>
          </p:nvPr>
        </p:nvSpPr>
        <p:spPr>
          <a:xfrm>
            <a:off x="415671" y="1662099"/>
            <a:ext cx="11247587" cy="709158"/>
          </a:xfrm>
        </p:spPr>
        <p:txBody>
          <a:bodyPr anchor="b">
            <a:normAutofit/>
          </a:bodyPr>
          <a:lstStyle>
            <a:lvl1pPr algn="l">
              <a:defRPr sz="40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17" name="Straight Connector 16">
            <a:extLst>
              <a:ext uri="{FF2B5EF4-FFF2-40B4-BE49-F238E27FC236}">
                <a16:creationId xmlns:a16="http://schemas.microsoft.com/office/drawing/2014/main" id="{2AEE0FCB-1120-4045-A506-E38BD7CCECDC}"/>
              </a:ext>
            </a:extLst>
          </p:cNvPr>
          <p:cNvCxnSpPr>
            <a:cxnSpLocks/>
          </p:cNvCxnSpPr>
          <p:nvPr userDrawn="1"/>
        </p:nvCxnSpPr>
        <p:spPr>
          <a:xfrm>
            <a:off x="135778" y="2569639"/>
            <a:ext cx="12056222" cy="0"/>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20" name="Date Placeholder 3">
            <a:extLst>
              <a:ext uri="{FF2B5EF4-FFF2-40B4-BE49-F238E27FC236}">
                <a16:creationId xmlns:a16="http://schemas.microsoft.com/office/drawing/2014/main" id="{77A8A0B3-3B2A-AB4B-BEE9-941472699038}"/>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23/06/2020</a:t>
            </a:fld>
            <a:endParaRPr lang="en-GB" dirty="0"/>
          </a:p>
        </p:txBody>
      </p:sp>
      <p:sp>
        <p:nvSpPr>
          <p:cNvPr id="21" name="Footer Placeholder 4">
            <a:extLst>
              <a:ext uri="{FF2B5EF4-FFF2-40B4-BE49-F238E27FC236}">
                <a16:creationId xmlns:a16="http://schemas.microsoft.com/office/drawing/2014/main" id="{DD09AFA5-DCD0-E340-8D58-CFDEFD3B5C62}"/>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2" name="Slide Number Placeholder 5">
            <a:extLst>
              <a:ext uri="{FF2B5EF4-FFF2-40B4-BE49-F238E27FC236}">
                <a16:creationId xmlns:a16="http://schemas.microsoft.com/office/drawing/2014/main" id="{F67DBEDA-B8B3-F145-A1EF-5E27398B2240}"/>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11" name="Subtitle 2">
            <a:extLst>
              <a:ext uri="{FF2B5EF4-FFF2-40B4-BE49-F238E27FC236}">
                <a16:creationId xmlns:a16="http://schemas.microsoft.com/office/drawing/2014/main" id="{D17BFA0B-5503-8E47-A9FE-CB36531DBDE0}"/>
              </a:ext>
            </a:extLst>
          </p:cNvPr>
          <p:cNvSpPr>
            <a:spLocks noGrp="1"/>
          </p:cNvSpPr>
          <p:nvPr>
            <p:ph type="subTitle" idx="1" hasCustomPrompt="1"/>
          </p:nvPr>
        </p:nvSpPr>
        <p:spPr>
          <a:xfrm>
            <a:off x="415671" y="2820254"/>
            <a:ext cx="6923913" cy="2737717"/>
          </a:xfrm>
        </p:spPr>
        <p:txBody>
          <a:bodyPr tIns="108000" bIns="72000">
            <a:normAutofit/>
          </a:bodyPr>
          <a:lstStyle>
            <a:lvl1pPr marL="342900" indent="-342900" algn="l">
              <a:buClr>
                <a:schemeClr val="bg1"/>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chemeClr val="bg1"/>
              </a:buClr>
              <a:buFont typeface="Wingdings" panose="05000000000000000000" pitchFamily="2" charset="2"/>
              <a:buChar char="§"/>
              <a:defRPr sz="2800"/>
            </a:lvl2pPr>
            <a:lvl3pPr marL="1200150" indent="-285750" algn="l">
              <a:buClr>
                <a:schemeClr val="bg1"/>
              </a:buClr>
              <a:buFont typeface="Wingdings" panose="05000000000000000000" pitchFamily="2" charset="2"/>
              <a:buChar char="§"/>
              <a:defRPr sz="2400"/>
            </a:lvl3pPr>
            <a:lvl4pPr marL="1657350" indent="-285750" algn="l">
              <a:buClr>
                <a:schemeClr val="bg1"/>
              </a:buClr>
              <a:buFont typeface="Wingdings" panose="05000000000000000000" pitchFamily="2" charset="2"/>
              <a:buChar char="§"/>
              <a:defRPr sz="2000"/>
            </a:lvl4pPr>
            <a:lvl5pPr marL="2114550" indent="-285750" algn="l">
              <a:buClr>
                <a:schemeClr val="bg1"/>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4" name="Content Placeholder 2">
            <a:extLst>
              <a:ext uri="{FF2B5EF4-FFF2-40B4-BE49-F238E27FC236}">
                <a16:creationId xmlns:a16="http://schemas.microsoft.com/office/drawing/2014/main" id="{13ED1B41-DD44-7142-8A5C-93153C1A5D9F}"/>
              </a:ext>
            </a:extLst>
          </p:cNvPr>
          <p:cNvSpPr>
            <a:spLocks noGrp="1"/>
          </p:cNvSpPr>
          <p:nvPr>
            <p:ph idx="13" hasCustomPrompt="1"/>
          </p:nvPr>
        </p:nvSpPr>
        <p:spPr>
          <a:xfrm>
            <a:off x="7801200" y="2823629"/>
            <a:ext cx="3862058" cy="2731171"/>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4" name="Picture 3">
            <a:extLst>
              <a:ext uri="{FF2B5EF4-FFF2-40B4-BE49-F238E27FC236}">
                <a16:creationId xmlns:a16="http://schemas.microsoft.com/office/drawing/2014/main" id="{6D1B97C1-AB14-4742-96FE-65519B3A0CB8}"/>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54942"/>
            <a:ext cx="12192000" cy="1438275"/>
          </a:xfrm>
          <a:prstGeom prst="rect">
            <a:avLst/>
          </a:prstGeom>
        </p:spPr>
      </p:pic>
      <p:pic>
        <p:nvPicPr>
          <p:cNvPr id="3" name="Picture 2" descr="A close up of a logo&#10;&#10;Description automatically generated">
            <a:extLst>
              <a:ext uri="{FF2B5EF4-FFF2-40B4-BE49-F238E27FC236}">
                <a16:creationId xmlns:a16="http://schemas.microsoft.com/office/drawing/2014/main" id="{F45F386D-8288-407E-B1CE-3BBE12F9BF50}"/>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981824" y="5727268"/>
            <a:ext cx="5210175" cy="1120268"/>
          </a:xfrm>
          <a:prstGeom prst="rect">
            <a:avLst/>
          </a:prstGeom>
        </p:spPr>
      </p:pic>
    </p:spTree>
    <p:extLst>
      <p:ext uri="{BB962C8B-B14F-4D97-AF65-F5344CB8AC3E}">
        <p14:creationId xmlns:p14="http://schemas.microsoft.com/office/powerpoint/2010/main" val="8140519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Content and object 4">
    <p:spTree>
      <p:nvGrpSpPr>
        <p:cNvPr id="1" name=""/>
        <p:cNvGrpSpPr/>
        <p:nvPr/>
      </p:nvGrpSpPr>
      <p:grpSpPr>
        <a:xfrm>
          <a:off x="0" y="0"/>
          <a:ext cx="0" cy="0"/>
          <a:chOff x="0" y="0"/>
          <a:chExt cx="0" cy="0"/>
        </a:xfrm>
      </p:grpSpPr>
      <p:sp>
        <p:nvSpPr>
          <p:cNvPr id="7" name="Date Placeholder 3"/>
          <p:cNvSpPr>
            <a:spLocks noGrp="1"/>
          </p:cNvSpPr>
          <p:nvPr>
            <p:ph type="dt" sz="half" idx="10"/>
          </p:nvPr>
        </p:nvSpPr>
        <p:spPr>
          <a:xfrm>
            <a:off x="360000" y="5733256"/>
            <a:ext cx="2133600" cy="331932"/>
          </a:xfrm>
        </p:spPr>
        <p:txBody>
          <a:bodyPr/>
          <a:lstStyle/>
          <a:p>
            <a:fld id="{994ABF6D-B116-48FA-8A85-4C24104CDDB3}" type="datetimeFigureOut">
              <a:rPr lang="en-GB" smtClean="0"/>
              <a:t>23/06/2020</a:t>
            </a:fld>
            <a:endParaRPr lang="en-GB" dirty="0"/>
          </a:p>
        </p:txBody>
      </p:sp>
      <p:sp>
        <p:nvSpPr>
          <p:cNvPr id="8" name="Footer Placeholder 4"/>
          <p:cNvSpPr>
            <a:spLocks noGrp="1"/>
          </p:cNvSpPr>
          <p:nvPr>
            <p:ph type="ftr" sz="quarter" idx="11"/>
          </p:nvPr>
        </p:nvSpPr>
        <p:spPr>
          <a:xfrm>
            <a:off x="360000" y="6079572"/>
            <a:ext cx="2393058" cy="301756"/>
          </a:xfrm>
        </p:spPr>
        <p:txBody>
          <a:bodyPr/>
          <a:lstStyle>
            <a:lvl1pPr algn="l">
              <a:defRPr/>
            </a:lvl1pPr>
          </a:lstStyle>
          <a:p>
            <a:endParaRPr lang="en-GB" dirty="0"/>
          </a:p>
        </p:txBody>
      </p:sp>
      <p:sp>
        <p:nvSpPr>
          <p:cNvPr id="9" name="Slide Number Placeholder 5"/>
          <p:cNvSpPr>
            <a:spLocks noGrp="1"/>
          </p:cNvSpPr>
          <p:nvPr>
            <p:ph type="sldNum" sz="quarter" idx="12"/>
          </p:nvPr>
        </p:nvSpPr>
        <p:spPr>
          <a:xfrm>
            <a:off x="360000" y="6381328"/>
            <a:ext cx="2133600" cy="274324"/>
          </a:xfrm>
        </p:spPr>
        <p:txBody>
          <a:bodyPr/>
          <a:lstStyle/>
          <a:p>
            <a:pPr algn="l"/>
            <a:fld id="{1099AA68-E695-4F58-BEEE-DDF7D9F5029C}" type="slidenum">
              <a:rPr lang="en-GB" smtClean="0"/>
              <a:pPr algn="l"/>
              <a:t>‹#›</a:t>
            </a:fld>
            <a:endParaRPr lang="en-GB" dirty="0"/>
          </a:p>
        </p:txBody>
      </p:sp>
      <p:cxnSp>
        <p:nvCxnSpPr>
          <p:cNvPr id="15" name="Straight Connector 14"/>
          <p:cNvCxnSpPr>
            <a:cxnSpLocks/>
          </p:cNvCxnSpPr>
          <p:nvPr userDrawn="1"/>
        </p:nvCxnSpPr>
        <p:spPr>
          <a:xfrm flipV="1">
            <a:off x="16519" y="1391521"/>
            <a:ext cx="12175481" cy="42699"/>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11" name="Title 1">
            <a:extLst>
              <a:ext uri="{FF2B5EF4-FFF2-40B4-BE49-F238E27FC236}">
                <a16:creationId xmlns:a16="http://schemas.microsoft.com/office/drawing/2014/main" id="{1CD61517-2F16-984C-8E89-B0B5FA44E66F}"/>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tx1"/>
                </a:solidFill>
                <a:highlight>
                  <a:srgbClr val="00AEEF"/>
                </a:highlight>
                <a:latin typeface="Univers Next Pro Condensed" panose="020B0906030202020203" pitchFamily="34" charset="0"/>
              </a:defRPr>
            </a:lvl1pPr>
          </a:lstStyle>
          <a:p>
            <a:r>
              <a:rPr lang="en-US" dirty="0"/>
              <a:t> add headline here</a:t>
            </a:r>
            <a:endParaRPr lang="en-GB" dirty="0"/>
          </a:p>
        </p:txBody>
      </p:sp>
      <p:sp>
        <p:nvSpPr>
          <p:cNvPr id="12" name="Subtitle 2">
            <a:extLst>
              <a:ext uri="{FF2B5EF4-FFF2-40B4-BE49-F238E27FC236}">
                <a16:creationId xmlns:a16="http://schemas.microsoft.com/office/drawing/2014/main" id="{12A57768-1294-ED41-B676-EB2AF53F3097}"/>
              </a:ext>
            </a:extLst>
          </p:cNvPr>
          <p:cNvSpPr>
            <a:spLocks noGrp="1"/>
          </p:cNvSpPr>
          <p:nvPr>
            <p:ph type="subTitle" idx="1" hasCustomPrompt="1"/>
          </p:nvPr>
        </p:nvSpPr>
        <p:spPr>
          <a:xfrm>
            <a:off x="433137" y="1735976"/>
            <a:ext cx="6394383" cy="3722957"/>
          </a:xfrm>
          <a:solidFill>
            <a:srgbClr val="00AEEF">
              <a:alpha val="2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8" name="Content Placeholder 2">
            <a:extLst>
              <a:ext uri="{FF2B5EF4-FFF2-40B4-BE49-F238E27FC236}">
                <a16:creationId xmlns:a16="http://schemas.microsoft.com/office/drawing/2014/main" id="{A6BACA24-784C-1A4C-8859-F1C34A74BBE5}"/>
              </a:ext>
            </a:extLst>
          </p:cNvPr>
          <p:cNvSpPr>
            <a:spLocks noGrp="1"/>
          </p:cNvSpPr>
          <p:nvPr>
            <p:ph idx="13" hasCustomPrompt="1"/>
          </p:nvPr>
        </p:nvSpPr>
        <p:spPr>
          <a:xfrm>
            <a:off x="7200000" y="1735977"/>
            <a:ext cx="4360250" cy="3722956"/>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3" name="Picture 2" descr="A picture containing drawing&#10;&#10;Description automatically generated">
            <a:extLst>
              <a:ext uri="{FF2B5EF4-FFF2-40B4-BE49-F238E27FC236}">
                <a16:creationId xmlns:a16="http://schemas.microsoft.com/office/drawing/2014/main" id="{8BA8DB4F-C264-4B1F-986F-5F6D4B93645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934200" y="5727492"/>
            <a:ext cx="5257800" cy="1130508"/>
          </a:xfrm>
          <a:prstGeom prst="rect">
            <a:avLst/>
          </a:prstGeom>
        </p:spPr>
      </p:pic>
    </p:spTree>
    <p:extLst>
      <p:ext uri="{BB962C8B-B14F-4D97-AF65-F5344CB8AC3E}">
        <p14:creationId xmlns:p14="http://schemas.microsoft.com/office/powerpoint/2010/main" val="154885794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Content and object 5">
    <p:spTree>
      <p:nvGrpSpPr>
        <p:cNvPr id="1" name=""/>
        <p:cNvGrpSpPr/>
        <p:nvPr/>
      </p:nvGrpSpPr>
      <p:grpSpPr>
        <a:xfrm>
          <a:off x="0" y="0"/>
          <a:ext cx="0" cy="0"/>
          <a:chOff x="0" y="0"/>
          <a:chExt cx="0" cy="0"/>
        </a:xfrm>
      </p:grpSpPr>
      <p:sp>
        <p:nvSpPr>
          <p:cNvPr id="7" name="Date Placeholder 3"/>
          <p:cNvSpPr>
            <a:spLocks noGrp="1"/>
          </p:cNvSpPr>
          <p:nvPr>
            <p:ph type="dt" sz="half" idx="10"/>
          </p:nvPr>
        </p:nvSpPr>
        <p:spPr>
          <a:xfrm>
            <a:off x="360000" y="5733256"/>
            <a:ext cx="2133600" cy="331932"/>
          </a:xfrm>
        </p:spPr>
        <p:txBody>
          <a:bodyPr/>
          <a:lstStyle/>
          <a:p>
            <a:fld id="{994ABF6D-B116-48FA-8A85-4C24104CDDB3}" type="datetimeFigureOut">
              <a:rPr lang="en-GB" smtClean="0"/>
              <a:t>23/06/2020</a:t>
            </a:fld>
            <a:endParaRPr lang="en-GB" dirty="0"/>
          </a:p>
        </p:txBody>
      </p:sp>
      <p:sp>
        <p:nvSpPr>
          <p:cNvPr id="8" name="Footer Placeholder 4"/>
          <p:cNvSpPr>
            <a:spLocks noGrp="1"/>
          </p:cNvSpPr>
          <p:nvPr>
            <p:ph type="ftr" sz="quarter" idx="11"/>
          </p:nvPr>
        </p:nvSpPr>
        <p:spPr>
          <a:xfrm>
            <a:off x="360000" y="6079572"/>
            <a:ext cx="2393058" cy="301756"/>
          </a:xfrm>
        </p:spPr>
        <p:txBody>
          <a:bodyPr/>
          <a:lstStyle>
            <a:lvl1pPr algn="l">
              <a:defRPr/>
            </a:lvl1pPr>
          </a:lstStyle>
          <a:p>
            <a:endParaRPr lang="en-GB" dirty="0"/>
          </a:p>
        </p:txBody>
      </p:sp>
      <p:sp>
        <p:nvSpPr>
          <p:cNvPr id="9" name="Slide Number Placeholder 5"/>
          <p:cNvSpPr>
            <a:spLocks noGrp="1"/>
          </p:cNvSpPr>
          <p:nvPr>
            <p:ph type="sldNum" sz="quarter" idx="12"/>
          </p:nvPr>
        </p:nvSpPr>
        <p:spPr>
          <a:xfrm>
            <a:off x="360000" y="6381328"/>
            <a:ext cx="2133600" cy="274324"/>
          </a:xfrm>
        </p:spPr>
        <p:txBody>
          <a:bodyPr/>
          <a:lstStyle/>
          <a:p>
            <a:pPr algn="l"/>
            <a:fld id="{1099AA68-E695-4F58-BEEE-DDF7D9F5029C}" type="slidenum">
              <a:rPr lang="en-GB" smtClean="0"/>
              <a:pPr algn="l"/>
              <a:t>‹#›</a:t>
            </a:fld>
            <a:endParaRPr lang="en-GB" dirty="0"/>
          </a:p>
        </p:txBody>
      </p:sp>
      <p:sp>
        <p:nvSpPr>
          <p:cNvPr id="14" name="Title 1"/>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tx1"/>
                </a:solidFill>
                <a:highlight>
                  <a:srgbClr val="00AEEF"/>
                </a:highlight>
                <a:latin typeface="Univers Next Pro Condensed" panose="020B0906030202020203" pitchFamily="34" charset="0"/>
              </a:defRPr>
            </a:lvl1pPr>
          </a:lstStyle>
          <a:p>
            <a:r>
              <a:rPr lang="en-US" dirty="0"/>
              <a:t> add headline here</a:t>
            </a:r>
            <a:endParaRPr lang="en-GB" dirty="0"/>
          </a:p>
        </p:txBody>
      </p:sp>
      <p:sp>
        <p:nvSpPr>
          <p:cNvPr id="16" name="Subtitle 2">
            <a:extLst>
              <a:ext uri="{FF2B5EF4-FFF2-40B4-BE49-F238E27FC236}">
                <a16:creationId xmlns:a16="http://schemas.microsoft.com/office/drawing/2014/main" id="{A024272C-EC56-4A4C-B423-A2B8BF118552}"/>
              </a:ext>
            </a:extLst>
          </p:cNvPr>
          <p:cNvSpPr>
            <a:spLocks noGrp="1"/>
          </p:cNvSpPr>
          <p:nvPr>
            <p:ph type="subTitle" idx="1" hasCustomPrompt="1"/>
          </p:nvPr>
        </p:nvSpPr>
        <p:spPr>
          <a:xfrm>
            <a:off x="433137" y="1735976"/>
            <a:ext cx="6394383" cy="3722957"/>
          </a:xfrm>
          <a:solidFill>
            <a:srgbClr val="CCCCCC"/>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cxnSp>
        <p:nvCxnSpPr>
          <p:cNvPr id="18" name="Straight Connector 17">
            <a:extLst>
              <a:ext uri="{FF2B5EF4-FFF2-40B4-BE49-F238E27FC236}">
                <a16:creationId xmlns:a16="http://schemas.microsoft.com/office/drawing/2014/main" id="{72D28273-AF60-CD41-B3AA-ED55184D2690}"/>
              </a:ext>
            </a:extLst>
          </p:cNvPr>
          <p:cNvCxnSpPr>
            <a:cxnSpLocks/>
          </p:cNvCxnSpPr>
          <p:nvPr userDrawn="1"/>
        </p:nvCxnSpPr>
        <p:spPr>
          <a:xfrm flipV="1">
            <a:off x="16519" y="1391521"/>
            <a:ext cx="12175481" cy="42699"/>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11" name="Content Placeholder 2">
            <a:extLst>
              <a:ext uri="{FF2B5EF4-FFF2-40B4-BE49-F238E27FC236}">
                <a16:creationId xmlns:a16="http://schemas.microsoft.com/office/drawing/2014/main" id="{6804FE9B-D434-974C-B364-3E83BD606216}"/>
              </a:ext>
            </a:extLst>
          </p:cNvPr>
          <p:cNvSpPr>
            <a:spLocks noGrp="1"/>
          </p:cNvSpPr>
          <p:nvPr>
            <p:ph idx="13" hasCustomPrompt="1"/>
          </p:nvPr>
        </p:nvSpPr>
        <p:spPr>
          <a:xfrm>
            <a:off x="7200000" y="1735977"/>
            <a:ext cx="4360250" cy="3722956"/>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5" name="Picture 4" descr="A picture containing drawing&#10;&#10;Description automatically generated">
            <a:extLst>
              <a:ext uri="{FF2B5EF4-FFF2-40B4-BE49-F238E27FC236}">
                <a16:creationId xmlns:a16="http://schemas.microsoft.com/office/drawing/2014/main" id="{BC3FE530-A857-447C-BEE6-6FB7B238010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895640" y="5733256"/>
            <a:ext cx="5296360" cy="1138799"/>
          </a:xfrm>
          <a:prstGeom prst="rect">
            <a:avLst/>
          </a:prstGeom>
        </p:spPr>
      </p:pic>
    </p:spTree>
    <p:extLst>
      <p:ext uri="{BB962C8B-B14F-4D97-AF65-F5344CB8AC3E}">
        <p14:creationId xmlns:p14="http://schemas.microsoft.com/office/powerpoint/2010/main" val="265686006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Content and object 6">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480000" y="5733256"/>
            <a:ext cx="2844800" cy="331932"/>
          </a:xfrm>
        </p:spPr>
        <p:txBody>
          <a:bodyPr/>
          <a:lstStyle/>
          <a:p>
            <a:fld id="{994ABF6D-B116-48FA-8A85-4C24104CDDB3}" type="datetimeFigureOut">
              <a:rPr lang="en-GB" smtClean="0"/>
              <a:t>23/06/2020</a:t>
            </a:fld>
            <a:endParaRPr lang="en-GB" dirty="0"/>
          </a:p>
        </p:txBody>
      </p:sp>
      <p:sp>
        <p:nvSpPr>
          <p:cNvPr id="5" name="Footer Placeholder 4"/>
          <p:cNvSpPr>
            <a:spLocks noGrp="1"/>
          </p:cNvSpPr>
          <p:nvPr>
            <p:ph type="ftr" sz="quarter" idx="11"/>
          </p:nvPr>
        </p:nvSpPr>
        <p:spPr>
          <a:xfrm>
            <a:off x="480000" y="6079572"/>
            <a:ext cx="3190744" cy="301756"/>
          </a:xfrm>
        </p:spPr>
        <p:txBody>
          <a:bodyPr/>
          <a:lstStyle>
            <a:lvl1pPr algn="l">
              <a:defRPr/>
            </a:lvl1pPr>
          </a:lstStyle>
          <a:p>
            <a:endParaRPr lang="en-GB" dirty="0"/>
          </a:p>
        </p:txBody>
      </p:sp>
      <p:sp>
        <p:nvSpPr>
          <p:cNvPr id="6" name="Slide Number Placeholder 5"/>
          <p:cNvSpPr>
            <a:spLocks noGrp="1"/>
          </p:cNvSpPr>
          <p:nvPr>
            <p:ph type="sldNum" sz="quarter" idx="12"/>
          </p:nvPr>
        </p:nvSpPr>
        <p:spPr>
          <a:xfrm>
            <a:off x="480000" y="6381328"/>
            <a:ext cx="2844800" cy="274324"/>
          </a:xfrm>
        </p:spPr>
        <p:txBody>
          <a:bodyPr/>
          <a:lstStyle/>
          <a:p>
            <a:pPr algn="l"/>
            <a:fld id="{1099AA68-E695-4F58-BEEE-DDF7D9F5029C}" type="slidenum">
              <a:rPr lang="en-GB" smtClean="0"/>
              <a:pPr algn="l"/>
              <a:t>‹#›</a:t>
            </a:fld>
            <a:endParaRPr lang="en-GB" dirty="0"/>
          </a:p>
        </p:txBody>
      </p:sp>
      <p:cxnSp>
        <p:nvCxnSpPr>
          <p:cNvPr id="14" name="Straight Connector 13"/>
          <p:cNvCxnSpPr>
            <a:cxnSpLocks/>
          </p:cNvCxnSpPr>
          <p:nvPr userDrawn="1"/>
        </p:nvCxnSpPr>
        <p:spPr>
          <a:xfrm>
            <a:off x="135778" y="2569639"/>
            <a:ext cx="12056222" cy="0"/>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16" name="Title 1">
            <a:extLst>
              <a:ext uri="{FF2B5EF4-FFF2-40B4-BE49-F238E27FC236}">
                <a16:creationId xmlns:a16="http://schemas.microsoft.com/office/drawing/2014/main" id="{46ABFD98-52CF-094B-BA09-820BA0535FA9}"/>
              </a:ext>
            </a:extLst>
          </p:cNvPr>
          <p:cNvSpPr>
            <a:spLocks noGrp="1"/>
          </p:cNvSpPr>
          <p:nvPr>
            <p:ph type="ctrTitle" hasCustomPrompt="1"/>
          </p:nvPr>
        </p:nvSpPr>
        <p:spPr>
          <a:xfrm>
            <a:off x="415671" y="1647243"/>
            <a:ext cx="11247587" cy="709158"/>
          </a:xfrm>
        </p:spPr>
        <p:txBody>
          <a:bodyPr anchor="b">
            <a:normAutofit/>
          </a:bodyPr>
          <a:lstStyle>
            <a:lvl1pPr algn="l">
              <a:defRPr sz="4000" cap="all" spc="400" baseline="0">
                <a:solidFill>
                  <a:schemeClr val="tx1"/>
                </a:solidFill>
                <a:highlight>
                  <a:srgbClr val="00AEEF"/>
                </a:highlight>
                <a:latin typeface="Univers Next Pro Condensed" panose="020B0906030202020203" pitchFamily="34" charset="0"/>
              </a:defRPr>
            </a:lvl1pPr>
          </a:lstStyle>
          <a:p>
            <a:r>
              <a:rPr lang="en-US" dirty="0"/>
              <a:t> Add headline here</a:t>
            </a:r>
            <a:endParaRPr lang="en-GB" dirty="0"/>
          </a:p>
        </p:txBody>
      </p:sp>
      <p:sp>
        <p:nvSpPr>
          <p:cNvPr id="20" name="Subtitle 2">
            <a:extLst>
              <a:ext uri="{FF2B5EF4-FFF2-40B4-BE49-F238E27FC236}">
                <a16:creationId xmlns:a16="http://schemas.microsoft.com/office/drawing/2014/main" id="{679108B7-D853-2849-B3D0-121B7B3A719E}"/>
              </a:ext>
            </a:extLst>
          </p:cNvPr>
          <p:cNvSpPr>
            <a:spLocks noGrp="1"/>
          </p:cNvSpPr>
          <p:nvPr>
            <p:ph type="subTitle" idx="1" hasCustomPrompt="1"/>
          </p:nvPr>
        </p:nvSpPr>
        <p:spPr>
          <a:xfrm>
            <a:off x="414000" y="2818800"/>
            <a:ext cx="6864624" cy="2736000"/>
          </a:xfrm>
        </p:spPr>
        <p:txBody>
          <a:bodyPr tIns="108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1" name="Content Placeholder 2">
            <a:extLst>
              <a:ext uri="{FF2B5EF4-FFF2-40B4-BE49-F238E27FC236}">
                <a16:creationId xmlns:a16="http://schemas.microsoft.com/office/drawing/2014/main" id="{E80093D9-C974-5B40-A10E-AD59481BB19C}"/>
              </a:ext>
            </a:extLst>
          </p:cNvPr>
          <p:cNvSpPr>
            <a:spLocks noGrp="1"/>
          </p:cNvSpPr>
          <p:nvPr>
            <p:ph idx="13" hasCustomPrompt="1"/>
          </p:nvPr>
        </p:nvSpPr>
        <p:spPr>
          <a:xfrm>
            <a:off x="7801200" y="2823629"/>
            <a:ext cx="3862058" cy="2731171"/>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3" name="Picture 2">
            <a:extLst>
              <a:ext uri="{FF2B5EF4-FFF2-40B4-BE49-F238E27FC236}">
                <a16:creationId xmlns:a16="http://schemas.microsoft.com/office/drawing/2014/main" id="{285B86AF-CAE4-4983-A56F-0CE764AA262C}"/>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4270"/>
            <a:ext cx="12192000" cy="1438275"/>
          </a:xfrm>
          <a:prstGeom prst="rect">
            <a:avLst/>
          </a:prstGeom>
        </p:spPr>
      </p:pic>
      <p:pic>
        <p:nvPicPr>
          <p:cNvPr id="7" name="Picture 6" descr="A picture containing drawing&#10;&#10;Description automatically generated">
            <a:extLst>
              <a:ext uri="{FF2B5EF4-FFF2-40B4-BE49-F238E27FC236}">
                <a16:creationId xmlns:a16="http://schemas.microsoft.com/office/drawing/2014/main" id="{4C80FCF5-BB25-439C-A67F-0A3022EA188B}"/>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962774" y="5747691"/>
            <a:ext cx="5229225" cy="1124364"/>
          </a:xfrm>
          <a:prstGeom prst="rect">
            <a:avLst/>
          </a:prstGeom>
        </p:spPr>
      </p:pic>
    </p:spTree>
    <p:extLst>
      <p:ext uri="{BB962C8B-B14F-4D97-AF65-F5344CB8AC3E}">
        <p14:creationId xmlns:p14="http://schemas.microsoft.com/office/powerpoint/2010/main" val="394951130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Content andf object 7">
    <p:bg>
      <p:bgPr>
        <a:solidFill>
          <a:srgbClr val="00AEEF"/>
        </a:solidFill>
        <a:effectLst/>
      </p:bgPr>
    </p:bg>
    <p:spTree>
      <p:nvGrpSpPr>
        <p:cNvPr id="1" name=""/>
        <p:cNvGrpSpPr/>
        <p:nvPr/>
      </p:nvGrpSpPr>
      <p:grpSpPr>
        <a:xfrm>
          <a:off x="0" y="0"/>
          <a:ext cx="0" cy="0"/>
          <a:chOff x="0" y="0"/>
          <a:chExt cx="0" cy="0"/>
        </a:xfrm>
      </p:grpSpPr>
      <p:sp>
        <p:nvSpPr>
          <p:cNvPr id="18" name="Date Placeholder 3">
            <a:extLst>
              <a:ext uri="{FF2B5EF4-FFF2-40B4-BE49-F238E27FC236}">
                <a16:creationId xmlns:a16="http://schemas.microsoft.com/office/drawing/2014/main" id="{B485FB32-7577-A147-BB4B-6D806D53DF3C}"/>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23/06/2020</a:t>
            </a:fld>
            <a:endParaRPr lang="en-GB" dirty="0"/>
          </a:p>
        </p:txBody>
      </p:sp>
      <p:sp>
        <p:nvSpPr>
          <p:cNvPr id="19" name="Footer Placeholder 4">
            <a:extLst>
              <a:ext uri="{FF2B5EF4-FFF2-40B4-BE49-F238E27FC236}">
                <a16:creationId xmlns:a16="http://schemas.microsoft.com/office/drawing/2014/main" id="{F80C1448-6D5C-D548-83B1-64417ADD64CE}"/>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0" name="Slide Number Placeholder 5">
            <a:extLst>
              <a:ext uri="{FF2B5EF4-FFF2-40B4-BE49-F238E27FC236}">
                <a16:creationId xmlns:a16="http://schemas.microsoft.com/office/drawing/2014/main" id="{C82639CE-23BC-4D41-9E2A-BB319EB57FBE}"/>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2" name="Title 1">
            <a:extLst>
              <a:ext uri="{FF2B5EF4-FFF2-40B4-BE49-F238E27FC236}">
                <a16:creationId xmlns:a16="http://schemas.microsoft.com/office/drawing/2014/main" id="{57831B11-FE25-2B4D-9760-E3A4BEB904D1}"/>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23" name="Straight Connector 22">
            <a:extLst>
              <a:ext uri="{FF2B5EF4-FFF2-40B4-BE49-F238E27FC236}">
                <a16:creationId xmlns:a16="http://schemas.microsoft.com/office/drawing/2014/main" id="{E170F6DF-87C8-8C4D-AD78-CBC99F743898}"/>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E0ECEF6-2497-0248-9835-35DF171E2222}"/>
              </a:ext>
            </a:extLst>
          </p:cNvPr>
          <p:cNvSpPr>
            <a:spLocks noGrp="1"/>
          </p:cNvSpPr>
          <p:nvPr>
            <p:ph type="subTitle" idx="1" hasCustomPrompt="1"/>
          </p:nvPr>
        </p:nvSpPr>
        <p:spPr>
          <a:xfrm>
            <a:off x="431998" y="1735200"/>
            <a:ext cx="6393600" cy="3722957"/>
          </a:xfrm>
          <a:solidFill>
            <a:srgbClr val="FFFFFF">
              <a:alpha val="7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27" name="Content Placeholder 2">
            <a:extLst>
              <a:ext uri="{FF2B5EF4-FFF2-40B4-BE49-F238E27FC236}">
                <a16:creationId xmlns:a16="http://schemas.microsoft.com/office/drawing/2014/main" id="{E547F618-F2BA-114A-9CB9-E89CFBA4CC19}"/>
              </a:ext>
            </a:extLst>
          </p:cNvPr>
          <p:cNvSpPr>
            <a:spLocks noGrp="1"/>
          </p:cNvSpPr>
          <p:nvPr>
            <p:ph idx="13" hasCustomPrompt="1"/>
          </p:nvPr>
        </p:nvSpPr>
        <p:spPr>
          <a:xfrm>
            <a:off x="7200000" y="1735977"/>
            <a:ext cx="4360250" cy="3722956"/>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spTree>
    <p:extLst>
      <p:ext uri="{BB962C8B-B14F-4D97-AF65-F5344CB8AC3E}">
        <p14:creationId xmlns:p14="http://schemas.microsoft.com/office/powerpoint/2010/main" val="97708551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Content and object 8">
    <p:bg>
      <p:bgPr>
        <a:solidFill>
          <a:srgbClr val="00AEEF"/>
        </a:solidFill>
        <a:effectLst/>
      </p:bgPr>
    </p:bg>
    <p:spTree>
      <p:nvGrpSpPr>
        <p:cNvPr id="1" name=""/>
        <p:cNvGrpSpPr/>
        <p:nvPr/>
      </p:nvGrpSpPr>
      <p:grpSpPr>
        <a:xfrm>
          <a:off x="0" y="0"/>
          <a:ext cx="0" cy="0"/>
          <a:chOff x="0" y="0"/>
          <a:chExt cx="0" cy="0"/>
        </a:xfrm>
      </p:grpSpPr>
      <p:sp>
        <p:nvSpPr>
          <p:cNvPr id="19" name="Date Placeholder 3">
            <a:extLst>
              <a:ext uri="{FF2B5EF4-FFF2-40B4-BE49-F238E27FC236}">
                <a16:creationId xmlns:a16="http://schemas.microsoft.com/office/drawing/2014/main" id="{2F809C2A-ED78-774E-803B-763A64F7EE44}"/>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23/06/2020</a:t>
            </a:fld>
            <a:endParaRPr lang="en-GB" dirty="0"/>
          </a:p>
        </p:txBody>
      </p:sp>
      <p:sp>
        <p:nvSpPr>
          <p:cNvPr id="20" name="Footer Placeholder 4">
            <a:extLst>
              <a:ext uri="{FF2B5EF4-FFF2-40B4-BE49-F238E27FC236}">
                <a16:creationId xmlns:a16="http://schemas.microsoft.com/office/drawing/2014/main" id="{D2DB18E1-098A-C447-9B09-1D5CB3187AD5}"/>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1" name="Slide Number Placeholder 5">
            <a:extLst>
              <a:ext uri="{FF2B5EF4-FFF2-40B4-BE49-F238E27FC236}">
                <a16:creationId xmlns:a16="http://schemas.microsoft.com/office/drawing/2014/main" id="{EBBE1BEA-DE79-2243-A210-67BB096908C5}"/>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4" name="Title 1">
            <a:extLst>
              <a:ext uri="{FF2B5EF4-FFF2-40B4-BE49-F238E27FC236}">
                <a16:creationId xmlns:a16="http://schemas.microsoft.com/office/drawing/2014/main" id="{21F060E5-A962-A842-B950-0A236A02ADE9}"/>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25" name="Straight Connector 24">
            <a:extLst>
              <a:ext uri="{FF2B5EF4-FFF2-40B4-BE49-F238E27FC236}">
                <a16:creationId xmlns:a16="http://schemas.microsoft.com/office/drawing/2014/main" id="{A93EC14A-A687-FF43-80AE-C62B1C663369}"/>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26" name="Subtitle 2">
            <a:extLst>
              <a:ext uri="{FF2B5EF4-FFF2-40B4-BE49-F238E27FC236}">
                <a16:creationId xmlns:a16="http://schemas.microsoft.com/office/drawing/2014/main" id="{EFA5FD64-D39F-D844-BBE5-45557F16216D}"/>
              </a:ext>
            </a:extLst>
          </p:cNvPr>
          <p:cNvSpPr>
            <a:spLocks noGrp="1"/>
          </p:cNvSpPr>
          <p:nvPr>
            <p:ph type="subTitle" idx="1" hasCustomPrompt="1"/>
          </p:nvPr>
        </p:nvSpPr>
        <p:spPr>
          <a:xfrm>
            <a:off x="433137" y="1735976"/>
            <a:ext cx="6394383" cy="3722957"/>
          </a:xfrm>
          <a:solidFill>
            <a:srgbClr val="CCCCCC"/>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1" name="Content Placeholder 2">
            <a:extLst>
              <a:ext uri="{FF2B5EF4-FFF2-40B4-BE49-F238E27FC236}">
                <a16:creationId xmlns:a16="http://schemas.microsoft.com/office/drawing/2014/main" id="{E181569C-1EDC-A14B-AF66-DC662A22152F}"/>
              </a:ext>
            </a:extLst>
          </p:cNvPr>
          <p:cNvSpPr>
            <a:spLocks noGrp="1"/>
          </p:cNvSpPr>
          <p:nvPr>
            <p:ph idx="13" hasCustomPrompt="1"/>
          </p:nvPr>
        </p:nvSpPr>
        <p:spPr>
          <a:xfrm>
            <a:off x="7200000" y="1735977"/>
            <a:ext cx="4360250" cy="3722956"/>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12" name="Picture 11" descr="A close up of a logo&#10;&#10;Description automatically generated">
            <a:extLst>
              <a:ext uri="{FF2B5EF4-FFF2-40B4-BE49-F238E27FC236}">
                <a16:creationId xmlns:a16="http://schemas.microsoft.com/office/drawing/2014/main" id="{60EC37E3-96A4-4A3B-9F60-DAFF1F72C3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895634" y="5733256"/>
            <a:ext cx="5296365" cy="1138800"/>
          </a:xfrm>
          <a:prstGeom prst="rect">
            <a:avLst/>
          </a:prstGeom>
        </p:spPr>
      </p:pic>
    </p:spTree>
    <p:extLst>
      <p:ext uri="{BB962C8B-B14F-4D97-AF65-F5344CB8AC3E}">
        <p14:creationId xmlns:p14="http://schemas.microsoft.com/office/powerpoint/2010/main" val="107980785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wo text boxes">
    <p:spTree>
      <p:nvGrpSpPr>
        <p:cNvPr id="1" name=""/>
        <p:cNvGrpSpPr/>
        <p:nvPr/>
      </p:nvGrpSpPr>
      <p:grpSpPr>
        <a:xfrm>
          <a:off x="0" y="0"/>
          <a:ext cx="0" cy="0"/>
          <a:chOff x="0" y="0"/>
          <a:chExt cx="0" cy="0"/>
        </a:xfrm>
      </p:grpSpPr>
      <p:sp>
        <p:nvSpPr>
          <p:cNvPr id="17" name="Title 1">
            <a:extLst>
              <a:ext uri="{FF2B5EF4-FFF2-40B4-BE49-F238E27FC236}">
                <a16:creationId xmlns:a16="http://schemas.microsoft.com/office/drawing/2014/main" id="{B11FE6B6-3EF0-CB4D-B5F9-454E5F1049D3}"/>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tx1"/>
                </a:solidFill>
                <a:highlight>
                  <a:srgbClr val="00AEEF"/>
                </a:highlight>
                <a:latin typeface="Univers Next Pro Condensed" panose="020B0906030202020203" pitchFamily="34" charset="0"/>
              </a:defRPr>
            </a:lvl1pPr>
          </a:lstStyle>
          <a:p>
            <a:r>
              <a:rPr lang="en-US" dirty="0"/>
              <a:t> add headline here</a:t>
            </a:r>
            <a:endParaRPr lang="en-GB" dirty="0"/>
          </a:p>
        </p:txBody>
      </p:sp>
      <p:cxnSp>
        <p:nvCxnSpPr>
          <p:cNvPr id="18" name="Straight Connector 17">
            <a:extLst>
              <a:ext uri="{FF2B5EF4-FFF2-40B4-BE49-F238E27FC236}">
                <a16:creationId xmlns:a16="http://schemas.microsoft.com/office/drawing/2014/main" id="{F84506B1-4BE2-A445-8DE9-D4575C3F1AA8}"/>
              </a:ext>
            </a:extLst>
          </p:cNvPr>
          <p:cNvCxnSpPr>
            <a:cxnSpLocks/>
          </p:cNvCxnSpPr>
          <p:nvPr userDrawn="1"/>
        </p:nvCxnSpPr>
        <p:spPr>
          <a:xfrm flipV="1">
            <a:off x="16519" y="1391521"/>
            <a:ext cx="12175481" cy="42699"/>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D9C58E6-6A77-E740-8A67-6AE88D1333BD}"/>
              </a:ext>
            </a:extLst>
          </p:cNvPr>
          <p:cNvSpPr>
            <a:spLocks noGrp="1"/>
          </p:cNvSpPr>
          <p:nvPr>
            <p:ph type="subTitle" idx="1" hasCustomPrompt="1"/>
          </p:nvPr>
        </p:nvSpPr>
        <p:spPr>
          <a:xfrm>
            <a:off x="432000" y="1697100"/>
            <a:ext cx="5350894" cy="3722957"/>
          </a:xfrm>
          <a:solidFill>
            <a:srgbClr val="00AEEF">
              <a:alpha val="2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3" name="Text Placeholder 3">
            <a:extLst>
              <a:ext uri="{FF2B5EF4-FFF2-40B4-BE49-F238E27FC236}">
                <a16:creationId xmlns:a16="http://schemas.microsoft.com/office/drawing/2014/main" id="{4EA8AFAC-6634-9D44-9B66-82447A5FC944}"/>
              </a:ext>
            </a:extLst>
          </p:cNvPr>
          <p:cNvSpPr>
            <a:spLocks noGrp="1"/>
          </p:cNvSpPr>
          <p:nvPr>
            <p:ph type="body" sz="quarter" idx="13" hasCustomPrompt="1"/>
          </p:nvPr>
        </p:nvSpPr>
        <p:spPr>
          <a:xfrm>
            <a:off x="6318334" y="1743791"/>
            <a:ext cx="5351463" cy="3722688"/>
          </a:xfrm>
          <a:solidFill>
            <a:srgbClr val="00AEEF">
              <a:alpha val="25000"/>
            </a:srgbClr>
          </a:solidFill>
        </p:spPr>
        <p:txBody>
          <a:bodyPr lIns="180000" tIns="180000" bIns="72000"/>
          <a:lstStyle>
            <a:lvl1pPr marL="342000" indent="-342000">
              <a:buClr>
                <a:srgbClr val="00AEEF"/>
              </a:buClr>
              <a:buFont typeface="Wingdings" pitchFamily="2" charset="2"/>
              <a:buChar char="§"/>
              <a:defRPr lang="en-US" sz="3200" b="0" i="0" kern="1200" baseline="0" dirty="0" smtClean="0">
                <a:solidFill>
                  <a:schemeClr val="tx1"/>
                </a:solidFill>
                <a:latin typeface="Univers Next Pro" panose="020B0503030202020203" pitchFamily="34" charset="77"/>
                <a:ea typeface="+mn-ea"/>
                <a:cs typeface="Univers" panose="020F0502020204030204" pitchFamily="34" charset="0"/>
              </a:defRPr>
            </a:lvl1pPr>
            <a:lvl2pPr marL="792000" indent="-342000">
              <a:buClr>
                <a:srgbClr val="999999"/>
              </a:buClr>
              <a:buFont typeface="Wingdings" pitchFamily="2" charset="2"/>
              <a:buChar char="§"/>
              <a:defRPr lang="en-US" sz="2800" b="0" i="0" kern="1200" dirty="0" smtClean="0">
                <a:solidFill>
                  <a:schemeClr val="tx1"/>
                </a:solidFill>
                <a:latin typeface="Univers Next Pro" panose="020B0503030202020203" pitchFamily="34" charset="77"/>
                <a:ea typeface="+mn-ea"/>
                <a:cs typeface="Univers" panose="020F0502020204030204" pitchFamily="34" charset="0"/>
              </a:defRPr>
            </a:lvl2pPr>
            <a:lvl3pPr marL="1198800" indent="-284400">
              <a:buClr>
                <a:srgbClr val="00AEEF"/>
              </a:buClr>
              <a:buFont typeface="Wingdings" pitchFamily="2" charset="2"/>
              <a:buChar char="§"/>
              <a:defRPr lang="en-US" sz="2400" b="0" i="0" kern="1200" dirty="0" smtClean="0">
                <a:solidFill>
                  <a:schemeClr val="tx1"/>
                </a:solidFill>
                <a:latin typeface="Univers Next Pro" panose="020B0503030202020203" pitchFamily="34" charset="77"/>
                <a:ea typeface="+mn-ea"/>
                <a:cs typeface="Univers" panose="020F0502020204030204" pitchFamily="34" charset="0"/>
              </a:defRPr>
            </a:lvl3pPr>
            <a:lvl4pPr marL="1656000" indent="-284400">
              <a:buClr>
                <a:srgbClr val="999999"/>
              </a:buClr>
              <a:buFont typeface="Wingdings" pitchFamily="2" charset="2"/>
              <a:buChar char="§"/>
              <a:defRPr lang="en-US" sz="2000" b="0" i="0" kern="1200" dirty="0">
                <a:solidFill>
                  <a:schemeClr val="tx1"/>
                </a:solidFill>
                <a:latin typeface="Univers Next Pro" panose="020B0503030202020203" pitchFamily="34" charset="77"/>
                <a:ea typeface="+mn-ea"/>
                <a:cs typeface="Univers" panose="020F0502020204030204" pitchFamily="34" charset="0"/>
              </a:defRPr>
            </a:lvl4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pic>
        <p:nvPicPr>
          <p:cNvPr id="3" name="Picture 2" descr="A picture containing drawing&#10;&#10;Description automatically generated">
            <a:extLst>
              <a:ext uri="{FF2B5EF4-FFF2-40B4-BE49-F238E27FC236}">
                <a16:creationId xmlns:a16="http://schemas.microsoft.com/office/drawing/2014/main" id="{DE2BF188-8574-4CF0-9C2C-A22D7FCF2AE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840536" y="5778558"/>
            <a:ext cx="5351464" cy="1150647"/>
          </a:xfrm>
          <a:prstGeom prst="rect">
            <a:avLst/>
          </a:prstGeom>
        </p:spPr>
      </p:pic>
    </p:spTree>
    <p:extLst>
      <p:ext uri="{BB962C8B-B14F-4D97-AF65-F5344CB8AC3E}">
        <p14:creationId xmlns:p14="http://schemas.microsoft.com/office/powerpoint/2010/main" val="21003489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Simple text">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2786F8ED-6F66-BE45-ADC6-D6BC0CEF0183}"/>
              </a:ext>
            </a:extLst>
          </p:cNvPr>
          <p:cNvSpPr>
            <a:spLocks noGrp="1"/>
          </p:cNvSpPr>
          <p:nvPr>
            <p:ph type="body" sz="quarter" idx="11" hasCustomPrompt="1"/>
          </p:nvPr>
        </p:nvSpPr>
        <p:spPr>
          <a:xfrm>
            <a:off x="360000" y="1652580"/>
            <a:ext cx="10858500" cy="4092575"/>
          </a:xfrm>
        </p:spPr>
        <p:txBody>
          <a:bodyPr tIns="180000"/>
          <a:lstStyle>
            <a:lvl1pPr marL="457200" indent="-457200">
              <a:spcAft>
                <a:spcPts val="1000"/>
              </a:spcAft>
              <a:buClr>
                <a:srgbClr val="00AEEF"/>
              </a:buClr>
              <a:buFont typeface="Wingdings" pitchFamily="2" charset="2"/>
              <a:buChar char="§"/>
              <a:defRPr/>
            </a:lvl1pPr>
            <a:lvl2pPr marL="800100" indent="-342900">
              <a:buClr>
                <a:schemeClr val="tx1"/>
              </a:buClr>
              <a:buFont typeface="Wingdings" pitchFamily="2" charset="2"/>
              <a:buChar char="§"/>
              <a:defRPr/>
            </a:lvl2pPr>
            <a:lvl3pPr marL="1143000" indent="-228600">
              <a:buClr>
                <a:srgbClr val="00AEEF"/>
              </a:buClr>
              <a:buFont typeface="Wingdings" pitchFamily="2" charset="2"/>
              <a:buChar char="§"/>
              <a:defRPr/>
            </a:lvl3pPr>
            <a:lvl4pPr marL="1600200" indent="-228600">
              <a:buClr>
                <a:schemeClr val="tx1"/>
              </a:buClr>
              <a:buFont typeface="Wingdings" pitchFamily="2" charset="2"/>
              <a:buChar char="§"/>
              <a:defRPr/>
            </a:lvl4pPr>
            <a:lvl5pPr marL="2114550" indent="-285750">
              <a:buClr>
                <a:srgbClr val="00AEEF"/>
              </a:buClr>
              <a:buFont typeface="Wingdings" pitchFamily="2" charset="2"/>
              <a:buChar char="§"/>
              <a:defRPr/>
            </a:lvl5pPr>
          </a:lstStyle>
          <a:p>
            <a:pPr lvl="0"/>
            <a:r>
              <a:rPr lang="en-US" b="0" i="0" dirty="0">
                <a:latin typeface="Univers Next Pro" panose="020B0503030202020203" pitchFamily="34" charset="77"/>
                <a:cs typeface="Univers" panose="020F0502020204030204" pitchFamily="34" charset="0"/>
              </a:rPr>
              <a:t>Click to add engaging text</a:t>
            </a:r>
          </a:p>
          <a:p>
            <a:pPr lvl="0"/>
            <a:r>
              <a:rPr lang="en-US" b="0" i="0" dirty="0">
                <a:latin typeface="Univers Next Pro" panose="020B0503030202020203" pitchFamily="34" charset="77"/>
                <a:cs typeface="Univers" panose="020F0502020204030204" pitchFamily="34" charset="0"/>
              </a:rPr>
              <a:t>And some more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a:p>
            <a:pPr lvl="4"/>
            <a:endParaRPr lang="en-US" b="0" i="0" dirty="0">
              <a:latin typeface="Univers Next Pro" panose="020B0503030202020203" pitchFamily="34" charset="77"/>
              <a:cs typeface="Univers" panose="020F0502020204030204" pitchFamily="34" charset="0"/>
            </a:endParaRPr>
          </a:p>
        </p:txBody>
      </p:sp>
      <p:cxnSp>
        <p:nvCxnSpPr>
          <p:cNvPr id="6" name="Straight Connector 5">
            <a:extLst>
              <a:ext uri="{FF2B5EF4-FFF2-40B4-BE49-F238E27FC236}">
                <a16:creationId xmlns:a16="http://schemas.microsoft.com/office/drawing/2014/main" id="{032FFBB5-AF36-DC41-B7D2-D1C8564792E3}"/>
              </a:ext>
            </a:extLst>
          </p:cNvPr>
          <p:cNvCxnSpPr>
            <a:cxnSpLocks/>
          </p:cNvCxnSpPr>
          <p:nvPr userDrawn="1"/>
        </p:nvCxnSpPr>
        <p:spPr>
          <a:xfrm flipV="1">
            <a:off x="16519" y="1391521"/>
            <a:ext cx="12175481" cy="42699"/>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8" name="Title 1">
            <a:extLst>
              <a:ext uri="{FF2B5EF4-FFF2-40B4-BE49-F238E27FC236}">
                <a16:creationId xmlns:a16="http://schemas.microsoft.com/office/drawing/2014/main" id="{CA965B56-7434-4F4E-9C33-F1D3F131942D}"/>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rgbClr val="00AEEF"/>
                </a:solidFill>
                <a:latin typeface="Univers Next Pro Condensed" panose="020B0906030202020203" pitchFamily="34" charset="0"/>
              </a:defRPr>
            </a:lvl1pPr>
          </a:lstStyle>
          <a:p>
            <a:r>
              <a:rPr lang="en-US" dirty="0"/>
              <a:t> add headline here</a:t>
            </a:r>
            <a:endParaRPr lang="en-GB" dirty="0"/>
          </a:p>
        </p:txBody>
      </p:sp>
    </p:spTree>
    <p:extLst>
      <p:ext uri="{BB962C8B-B14F-4D97-AF65-F5344CB8AC3E}">
        <p14:creationId xmlns:p14="http://schemas.microsoft.com/office/powerpoint/2010/main" val="47216627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_Simple text">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CA965B56-7434-4F4E-9C33-F1D3F131942D}"/>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rgbClr val="00AEEF"/>
                </a:solidFill>
                <a:latin typeface="Univers Next Pro Condensed" panose="020B0906030202020203" pitchFamily="34" charset="0"/>
              </a:defRPr>
            </a:lvl1pPr>
          </a:lstStyle>
          <a:p>
            <a:r>
              <a:rPr lang="en-US" dirty="0"/>
              <a:t> add headline here</a:t>
            </a:r>
            <a:endParaRPr lang="en-GB" dirty="0"/>
          </a:p>
        </p:txBody>
      </p:sp>
      <p:pic>
        <p:nvPicPr>
          <p:cNvPr id="9" name="Picture 8" descr="A picture containing drawing&#10;&#10;Description automatically generated">
            <a:extLst>
              <a:ext uri="{FF2B5EF4-FFF2-40B4-BE49-F238E27FC236}">
                <a16:creationId xmlns:a16="http://schemas.microsoft.com/office/drawing/2014/main" id="{45E98885-D580-4C7F-9EFC-0BD05E644B8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7315200" y="5918718"/>
            <a:ext cx="4876800" cy="1048587"/>
          </a:xfrm>
          <a:prstGeom prst="rect">
            <a:avLst/>
          </a:prstGeom>
        </p:spPr>
      </p:pic>
    </p:spTree>
    <p:extLst>
      <p:ext uri="{BB962C8B-B14F-4D97-AF65-F5344CB8AC3E}">
        <p14:creationId xmlns:p14="http://schemas.microsoft.com/office/powerpoint/2010/main" val="3558144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4 causes Happy Healthy">
    <p:bg>
      <p:bgPr>
        <a:solidFill>
          <a:srgbClr val="00AEEF"/>
        </a:solidFill>
        <a:effectLst/>
      </p:bgPr>
    </p:bg>
    <p:spTree>
      <p:nvGrpSpPr>
        <p:cNvPr id="1" name=""/>
        <p:cNvGrpSpPr/>
        <p:nvPr/>
      </p:nvGrpSpPr>
      <p:grpSpPr>
        <a:xfrm>
          <a:off x="0" y="0"/>
          <a:ext cx="0" cy="0"/>
          <a:chOff x="0" y="0"/>
          <a:chExt cx="0" cy="0"/>
        </a:xfrm>
      </p:grpSpPr>
      <p:sp>
        <p:nvSpPr>
          <p:cNvPr id="18" name="Date Placeholder 3">
            <a:extLst>
              <a:ext uri="{FF2B5EF4-FFF2-40B4-BE49-F238E27FC236}">
                <a16:creationId xmlns:a16="http://schemas.microsoft.com/office/drawing/2014/main" id="{B485FB32-7577-A147-BB4B-6D806D53DF3C}"/>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23/06/2020</a:t>
            </a:fld>
            <a:endParaRPr lang="en-GB" dirty="0"/>
          </a:p>
        </p:txBody>
      </p:sp>
      <p:sp>
        <p:nvSpPr>
          <p:cNvPr id="19" name="Footer Placeholder 4">
            <a:extLst>
              <a:ext uri="{FF2B5EF4-FFF2-40B4-BE49-F238E27FC236}">
                <a16:creationId xmlns:a16="http://schemas.microsoft.com/office/drawing/2014/main" id="{F80C1448-6D5C-D548-83B1-64417ADD64CE}"/>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0" name="Slide Number Placeholder 5">
            <a:extLst>
              <a:ext uri="{FF2B5EF4-FFF2-40B4-BE49-F238E27FC236}">
                <a16:creationId xmlns:a16="http://schemas.microsoft.com/office/drawing/2014/main" id="{C82639CE-23BC-4D41-9E2A-BB319EB57FBE}"/>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2" name="Title 1">
            <a:extLst>
              <a:ext uri="{FF2B5EF4-FFF2-40B4-BE49-F238E27FC236}">
                <a16:creationId xmlns:a16="http://schemas.microsoft.com/office/drawing/2014/main" id="{57831B11-FE25-2B4D-9760-E3A4BEB904D1}"/>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Happy, healthy lives </a:t>
            </a:r>
            <a:endParaRPr lang="en-GB" dirty="0"/>
          </a:p>
        </p:txBody>
      </p:sp>
      <p:cxnSp>
        <p:nvCxnSpPr>
          <p:cNvPr id="23" name="Straight Connector 22">
            <a:extLst>
              <a:ext uri="{FF2B5EF4-FFF2-40B4-BE49-F238E27FC236}">
                <a16:creationId xmlns:a16="http://schemas.microsoft.com/office/drawing/2014/main" id="{E170F6DF-87C8-8C4D-AD78-CBC99F743898}"/>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E0ECEF6-2497-0248-9835-35DF171E2222}"/>
              </a:ext>
            </a:extLst>
          </p:cNvPr>
          <p:cNvSpPr>
            <a:spLocks noGrp="1"/>
          </p:cNvSpPr>
          <p:nvPr>
            <p:ph type="subTitle" idx="1" hasCustomPrompt="1"/>
          </p:nvPr>
        </p:nvSpPr>
        <p:spPr>
          <a:xfrm>
            <a:off x="431998" y="1735200"/>
            <a:ext cx="6393600" cy="3722957"/>
          </a:xfrm>
          <a:solidFill>
            <a:srgbClr val="FFFFFF">
              <a:alpha val="7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pic>
        <p:nvPicPr>
          <p:cNvPr id="5" name="Picture 4" descr="A group of people posing for the camera&#10;&#10;Description automatically generated">
            <a:extLst>
              <a:ext uri="{FF2B5EF4-FFF2-40B4-BE49-F238E27FC236}">
                <a16:creationId xmlns:a16="http://schemas.microsoft.com/office/drawing/2014/main" id="{B521DE52-F672-42FF-B152-EAC43626C1AF}"/>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7555613" y="1724410"/>
            <a:ext cx="3722958" cy="3733747"/>
          </a:xfrm>
          <a:prstGeom prst="rect">
            <a:avLst/>
          </a:prstGeom>
        </p:spPr>
      </p:pic>
      <p:pic>
        <p:nvPicPr>
          <p:cNvPr id="14" name="Picture 13" descr="A close up of a logo&#10;&#10;Description automatically generated">
            <a:extLst>
              <a:ext uri="{FF2B5EF4-FFF2-40B4-BE49-F238E27FC236}">
                <a16:creationId xmlns:a16="http://schemas.microsoft.com/office/drawing/2014/main" id="{EFAD32A9-DA84-4E54-8571-875AEEB0F524}"/>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895634" y="5790406"/>
            <a:ext cx="5296365" cy="1138800"/>
          </a:xfrm>
          <a:prstGeom prst="rect">
            <a:avLst/>
          </a:prstGeom>
        </p:spPr>
      </p:pic>
    </p:spTree>
    <p:extLst>
      <p:ext uri="{BB962C8B-B14F-4D97-AF65-F5344CB8AC3E}">
        <p14:creationId xmlns:p14="http://schemas.microsoft.com/office/powerpoint/2010/main" val="318081897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4 causes Education">
    <p:bg>
      <p:bgPr>
        <a:solidFill>
          <a:srgbClr val="00AEEF"/>
        </a:solidFill>
        <a:effectLst/>
      </p:bgPr>
    </p:bg>
    <p:spTree>
      <p:nvGrpSpPr>
        <p:cNvPr id="1" name=""/>
        <p:cNvGrpSpPr/>
        <p:nvPr/>
      </p:nvGrpSpPr>
      <p:grpSpPr>
        <a:xfrm>
          <a:off x="0" y="0"/>
          <a:ext cx="0" cy="0"/>
          <a:chOff x="0" y="0"/>
          <a:chExt cx="0" cy="0"/>
        </a:xfrm>
      </p:grpSpPr>
      <p:sp>
        <p:nvSpPr>
          <p:cNvPr id="18" name="Date Placeholder 3">
            <a:extLst>
              <a:ext uri="{FF2B5EF4-FFF2-40B4-BE49-F238E27FC236}">
                <a16:creationId xmlns:a16="http://schemas.microsoft.com/office/drawing/2014/main" id="{B485FB32-7577-A147-BB4B-6D806D53DF3C}"/>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23/06/2020</a:t>
            </a:fld>
            <a:endParaRPr lang="en-GB" dirty="0"/>
          </a:p>
        </p:txBody>
      </p:sp>
      <p:sp>
        <p:nvSpPr>
          <p:cNvPr id="19" name="Footer Placeholder 4">
            <a:extLst>
              <a:ext uri="{FF2B5EF4-FFF2-40B4-BE49-F238E27FC236}">
                <a16:creationId xmlns:a16="http://schemas.microsoft.com/office/drawing/2014/main" id="{F80C1448-6D5C-D548-83B1-64417ADD64CE}"/>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0" name="Slide Number Placeholder 5">
            <a:extLst>
              <a:ext uri="{FF2B5EF4-FFF2-40B4-BE49-F238E27FC236}">
                <a16:creationId xmlns:a16="http://schemas.microsoft.com/office/drawing/2014/main" id="{C82639CE-23BC-4D41-9E2A-BB319EB57FBE}"/>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2" name="Title 1">
            <a:extLst>
              <a:ext uri="{FF2B5EF4-FFF2-40B4-BE49-F238E27FC236}">
                <a16:creationId xmlns:a16="http://schemas.microsoft.com/office/drawing/2014/main" id="{57831B11-FE25-2B4D-9760-E3A4BEB904D1}"/>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education</a:t>
            </a:r>
            <a:endParaRPr lang="en-GB" dirty="0"/>
          </a:p>
        </p:txBody>
      </p:sp>
      <p:cxnSp>
        <p:nvCxnSpPr>
          <p:cNvPr id="23" name="Straight Connector 22">
            <a:extLst>
              <a:ext uri="{FF2B5EF4-FFF2-40B4-BE49-F238E27FC236}">
                <a16:creationId xmlns:a16="http://schemas.microsoft.com/office/drawing/2014/main" id="{E170F6DF-87C8-8C4D-AD78-CBC99F743898}"/>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E0ECEF6-2497-0248-9835-35DF171E2222}"/>
              </a:ext>
            </a:extLst>
          </p:cNvPr>
          <p:cNvSpPr>
            <a:spLocks noGrp="1"/>
          </p:cNvSpPr>
          <p:nvPr>
            <p:ph type="subTitle" idx="1" hasCustomPrompt="1"/>
          </p:nvPr>
        </p:nvSpPr>
        <p:spPr>
          <a:xfrm>
            <a:off x="431998" y="1735200"/>
            <a:ext cx="6393600" cy="3722957"/>
          </a:xfrm>
          <a:solidFill>
            <a:srgbClr val="FFFFFF">
              <a:alpha val="7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pic>
        <p:nvPicPr>
          <p:cNvPr id="11" name="Picture 10">
            <a:extLst>
              <a:ext uri="{FF2B5EF4-FFF2-40B4-BE49-F238E27FC236}">
                <a16:creationId xmlns:a16="http://schemas.microsoft.com/office/drawing/2014/main" id="{FF10F82B-DCE9-D446-8716-17CA4294A4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318334" y="5864401"/>
            <a:ext cx="5873666" cy="993599"/>
          </a:xfrm>
          <a:prstGeom prst="rect">
            <a:avLst/>
          </a:prstGeom>
        </p:spPr>
      </p:pic>
      <p:pic>
        <p:nvPicPr>
          <p:cNvPr id="8" name="Picture 7" descr="A picture containing grass, outdoor, building, man&#10;&#10;Description automatically generated">
            <a:extLst>
              <a:ext uri="{FF2B5EF4-FFF2-40B4-BE49-F238E27FC236}">
                <a16:creationId xmlns:a16="http://schemas.microsoft.com/office/drawing/2014/main" id="{4F095093-BD19-4072-9C47-B89A1EA671AB}"/>
              </a:ext>
            </a:extLst>
          </p:cNvPr>
          <p:cNvPicPr>
            <a:picLocks noChangeAspect="1"/>
          </p:cNvPicPr>
          <p:nvPr userDrawn="1"/>
        </p:nvPicPr>
        <p:blipFill rotWithShape="1">
          <a:blip r:embed="rId3" cstate="email">
            <a:extLst>
              <a:ext uri="{28A0092B-C50C-407E-A947-70E740481C1C}">
                <a14:useLocalDpi xmlns:a14="http://schemas.microsoft.com/office/drawing/2010/main"/>
              </a:ext>
            </a:extLst>
          </a:blip>
          <a:srcRect b="-216"/>
          <a:stretch/>
        </p:blipFill>
        <p:spPr>
          <a:xfrm>
            <a:off x="7551452" y="1715768"/>
            <a:ext cx="3802348" cy="3749196"/>
          </a:xfrm>
          <a:prstGeom prst="rect">
            <a:avLst/>
          </a:prstGeom>
        </p:spPr>
      </p:pic>
    </p:spTree>
    <p:extLst>
      <p:ext uri="{BB962C8B-B14F-4D97-AF65-F5344CB8AC3E}">
        <p14:creationId xmlns:p14="http://schemas.microsoft.com/office/powerpoint/2010/main" val="351905500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4 causes Children on the move">
    <p:bg>
      <p:bgPr>
        <a:solidFill>
          <a:srgbClr val="00AEEF"/>
        </a:solidFill>
        <a:effectLst/>
      </p:bgPr>
    </p:bg>
    <p:spTree>
      <p:nvGrpSpPr>
        <p:cNvPr id="1" name=""/>
        <p:cNvGrpSpPr/>
        <p:nvPr/>
      </p:nvGrpSpPr>
      <p:grpSpPr>
        <a:xfrm>
          <a:off x="0" y="0"/>
          <a:ext cx="0" cy="0"/>
          <a:chOff x="0" y="0"/>
          <a:chExt cx="0" cy="0"/>
        </a:xfrm>
      </p:grpSpPr>
      <p:sp>
        <p:nvSpPr>
          <p:cNvPr id="18" name="Date Placeholder 3">
            <a:extLst>
              <a:ext uri="{FF2B5EF4-FFF2-40B4-BE49-F238E27FC236}">
                <a16:creationId xmlns:a16="http://schemas.microsoft.com/office/drawing/2014/main" id="{B485FB32-7577-A147-BB4B-6D806D53DF3C}"/>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23/06/2020</a:t>
            </a:fld>
            <a:endParaRPr lang="en-GB" dirty="0"/>
          </a:p>
        </p:txBody>
      </p:sp>
      <p:sp>
        <p:nvSpPr>
          <p:cNvPr id="19" name="Footer Placeholder 4">
            <a:extLst>
              <a:ext uri="{FF2B5EF4-FFF2-40B4-BE49-F238E27FC236}">
                <a16:creationId xmlns:a16="http://schemas.microsoft.com/office/drawing/2014/main" id="{F80C1448-6D5C-D548-83B1-64417ADD64CE}"/>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0" name="Slide Number Placeholder 5">
            <a:extLst>
              <a:ext uri="{FF2B5EF4-FFF2-40B4-BE49-F238E27FC236}">
                <a16:creationId xmlns:a16="http://schemas.microsoft.com/office/drawing/2014/main" id="{C82639CE-23BC-4D41-9E2A-BB319EB57FBE}"/>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2" name="Title 1">
            <a:extLst>
              <a:ext uri="{FF2B5EF4-FFF2-40B4-BE49-F238E27FC236}">
                <a16:creationId xmlns:a16="http://schemas.microsoft.com/office/drawing/2014/main" id="{57831B11-FE25-2B4D-9760-E3A4BEB904D1}"/>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Children on the move</a:t>
            </a:r>
            <a:endParaRPr lang="en-GB" dirty="0"/>
          </a:p>
        </p:txBody>
      </p:sp>
      <p:cxnSp>
        <p:nvCxnSpPr>
          <p:cNvPr id="23" name="Straight Connector 22">
            <a:extLst>
              <a:ext uri="{FF2B5EF4-FFF2-40B4-BE49-F238E27FC236}">
                <a16:creationId xmlns:a16="http://schemas.microsoft.com/office/drawing/2014/main" id="{E170F6DF-87C8-8C4D-AD78-CBC99F743898}"/>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E0ECEF6-2497-0248-9835-35DF171E2222}"/>
              </a:ext>
            </a:extLst>
          </p:cNvPr>
          <p:cNvSpPr>
            <a:spLocks noGrp="1"/>
          </p:cNvSpPr>
          <p:nvPr>
            <p:ph type="subTitle" idx="1" hasCustomPrompt="1"/>
          </p:nvPr>
        </p:nvSpPr>
        <p:spPr>
          <a:xfrm>
            <a:off x="431998" y="1735200"/>
            <a:ext cx="6393600" cy="3722957"/>
          </a:xfrm>
          <a:solidFill>
            <a:srgbClr val="FFFFFF">
              <a:alpha val="7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pic>
        <p:nvPicPr>
          <p:cNvPr id="12" name="Picture 11" descr="A couple of people posing for the camera&#10;&#10;Description automatically generated">
            <a:extLst>
              <a:ext uri="{FF2B5EF4-FFF2-40B4-BE49-F238E27FC236}">
                <a16:creationId xmlns:a16="http://schemas.microsoft.com/office/drawing/2014/main" id="{628FD798-F96A-47F7-91FA-9B23B97FB8F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7737657" y="1733030"/>
            <a:ext cx="3622280" cy="3733449"/>
          </a:xfrm>
          <a:prstGeom prst="rect">
            <a:avLst/>
          </a:prstGeom>
        </p:spPr>
      </p:pic>
      <p:pic>
        <p:nvPicPr>
          <p:cNvPr id="21" name="Picture 20" descr="A close up of a logo&#10;&#10;Description automatically generated">
            <a:extLst>
              <a:ext uri="{FF2B5EF4-FFF2-40B4-BE49-F238E27FC236}">
                <a16:creationId xmlns:a16="http://schemas.microsoft.com/office/drawing/2014/main" id="{BD4E0E52-D9BA-44A7-BC31-28D13E38C467}"/>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895634" y="5790406"/>
            <a:ext cx="5296365" cy="1138800"/>
          </a:xfrm>
          <a:prstGeom prst="rect">
            <a:avLst/>
          </a:prstGeom>
        </p:spPr>
      </p:pic>
    </p:spTree>
    <p:extLst>
      <p:ext uri="{BB962C8B-B14F-4D97-AF65-F5344CB8AC3E}">
        <p14:creationId xmlns:p14="http://schemas.microsoft.com/office/powerpoint/2010/main" val="276964221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4 causes Ending violence">
    <p:bg>
      <p:bgPr>
        <a:solidFill>
          <a:srgbClr val="00AEEF"/>
        </a:solidFill>
        <a:effectLst/>
      </p:bgPr>
    </p:bg>
    <p:spTree>
      <p:nvGrpSpPr>
        <p:cNvPr id="1" name=""/>
        <p:cNvGrpSpPr/>
        <p:nvPr/>
      </p:nvGrpSpPr>
      <p:grpSpPr>
        <a:xfrm>
          <a:off x="0" y="0"/>
          <a:ext cx="0" cy="0"/>
          <a:chOff x="0" y="0"/>
          <a:chExt cx="0" cy="0"/>
        </a:xfrm>
      </p:grpSpPr>
      <p:sp>
        <p:nvSpPr>
          <p:cNvPr id="18" name="Date Placeholder 3">
            <a:extLst>
              <a:ext uri="{FF2B5EF4-FFF2-40B4-BE49-F238E27FC236}">
                <a16:creationId xmlns:a16="http://schemas.microsoft.com/office/drawing/2014/main" id="{B485FB32-7577-A147-BB4B-6D806D53DF3C}"/>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23/06/2020</a:t>
            </a:fld>
            <a:endParaRPr lang="en-GB" dirty="0"/>
          </a:p>
        </p:txBody>
      </p:sp>
      <p:sp>
        <p:nvSpPr>
          <p:cNvPr id="19" name="Footer Placeholder 4">
            <a:extLst>
              <a:ext uri="{FF2B5EF4-FFF2-40B4-BE49-F238E27FC236}">
                <a16:creationId xmlns:a16="http://schemas.microsoft.com/office/drawing/2014/main" id="{F80C1448-6D5C-D548-83B1-64417ADD64CE}"/>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0" name="Slide Number Placeholder 5">
            <a:extLst>
              <a:ext uri="{FF2B5EF4-FFF2-40B4-BE49-F238E27FC236}">
                <a16:creationId xmlns:a16="http://schemas.microsoft.com/office/drawing/2014/main" id="{C82639CE-23BC-4D41-9E2A-BB319EB57FBE}"/>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2" name="Title 1">
            <a:extLst>
              <a:ext uri="{FF2B5EF4-FFF2-40B4-BE49-F238E27FC236}">
                <a16:creationId xmlns:a16="http://schemas.microsoft.com/office/drawing/2014/main" id="{57831B11-FE25-2B4D-9760-E3A4BEB904D1}"/>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Ending violence</a:t>
            </a:r>
            <a:endParaRPr lang="en-GB" dirty="0"/>
          </a:p>
        </p:txBody>
      </p:sp>
      <p:cxnSp>
        <p:nvCxnSpPr>
          <p:cNvPr id="23" name="Straight Connector 22">
            <a:extLst>
              <a:ext uri="{FF2B5EF4-FFF2-40B4-BE49-F238E27FC236}">
                <a16:creationId xmlns:a16="http://schemas.microsoft.com/office/drawing/2014/main" id="{E170F6DF-87C8-8C4D-AD78-CBC99F743898}"/>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E0ECEF6-2497-0248-9835-35DF171E2222}"/>
              </a:ext>
            </a:extLst>
          </p:cNvPr>
          <p:cNvSpPr>
            <a:spLocks noGrp="1"/>
          </p:cNvSpPr>
          <p:nvPr>
            <p:ph type="subTitle" idx="1" hasCustomPrompt="1"/>
          </p:nvPr>
        </p:nvSpPr>
        <p:spPr>
          <a:xfrm>
            <a:off x="431998" y="1735200"/>
            <a:ext cx="6393600" cy="3722957"/>
          </a:xfrm>
          <a:solidFill>
            <a:srgbClr val="FFFFFF">
              <a:alpha val="7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pic>
        <p:nvPicPr>
          <p:cNvPr id="3" name="Picture 2" descr="Two people sitting on a bench&#10;&#10;Description automatically generated">
            <a:extLst>
              <a:ext uri="{FF2B5EF4-FFF2-40B4-BE49-F238E27FC236}">
                <a16:creationId xmlns:a16="http://schemas.microsoft.com/office/drawing/2014/main" id="{FE552C36-7447-4782-9DB5-5F5C5C254015}"/>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7475252" y="1735201"/>
            <a:ext cx="3859497" cy="3702722"/>
          </a:xfrm>
          <a:prstGeom prst="rect">
            <a:avLst/>
          </a:prstGeom>
        </p:spPr>
      </p:pic>
      <p:pic>
        <p:nvPicPr>
          <p:cNvPr id="12" name="Picture 11" descr="A close up of a logo&#10;&#10;Description automatically generated">
            <a:extLst>
              <a:ext uri="{FF2B5EF4-FFF2-40B4-BE49-F238E27FC236}">
                <a16:creationId xmlns:a16="http://schemas.microsoft.com/office/drawing/2014/main" id="{7D60D268-A37E-4873-ADD6-D87A1B4FE0DA}"/>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895634" y="5828506"/>
            <a:ext cx="5296365" cy="1138800"/>
          </a:xfrm>
          <a:prstGeom prst="rect">
            <a:avLst/>
          </a:prstGeom>
        </p:spPr>
      </p:pic>
    </p:spTree>
    <p:extLst>
      <p:ext uri="{BB962C8B-B14F-4D97-AF65-F5344CB8AC3E}">
        <p14:creationId xmlns:p14="http://schemas.microsoft.com/office/powerpoint/2010/main" val="37807097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_Blank for image 1">
    <p:spTree>
      <p:nvGrpSpPr>
        <p:cNvPr id="1" name=""/>
        <p:cNvGrpSpPr/>
        <p:nvPr/>
      </p:nvGrpSpPr>
      <p:grpSpPr>
        <a:xfrm>
          <a:off x="0" y="0"/>
          <a:ext cx="0" cy="0"/>
          <a:chOff x="0" y="0"/>
          <a:chExt cx="0" cy="0"/>
        </a:xfrm>
      </p:grpSpPr>
      <p:sp>
        <p:nvSpPr>
          <p:cNvPr id="7" name="Picture Placeholder 2"/>
          <p:cNvSpPr>
            <a:spLocks noGrp="1"/>
          </p:cNvSpPr>
          <p:nvPr>
            <p:ph type="pic" idx="13"/>
          </p:nvPr>
        </p:nvSpPr>
        <p:spPr>
          <a:xfrm>
            <a:off x="12996" y="0"/>
            <a:ext cx="12179003" cy="5458932"/>
          </a:xfrm>
        </p:spPr>
        <p:txBody>
          <a:bodyPr/>
          <a:lstStyle>
            <a:lvl1pPr marL="0" indent="0">
              <a:buNone/>
              <a:defRPr sz="3200" b="0" i="0">
                <a:latin typeface="Univers Next Pro Light" panose="020B0403030202020203" pitchFamily="34" charset="77"/>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dirty="0"/>
          </a:p>
        </p:txBody>
      </p:sp>
      <p:pic>
        <p:nvPicPr>
          <p:cNvPr id="4" name="Picture 3" descr="A picture containing drawing&#10;&#10;Description automatically generated">
            <a:extLst>
              <a:ext uri="{FF2B5EF4-FFF2-40B4-BE49-F238E27FC236}">
                <a16:creationId xmlns:a16="http://schemas.microsoft.com/office/drawing/2014/main" id="{425E6D96-4DCE-41CA-BA4F-464C2E9E478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7315200" y="5880618"/>
            <a:ext cx="4876800" cy="1048587"/>
          </a:xfrm>
          <a:prstGeom prst="rect">
            <a:avLst/>
          </a:prstGeom>
        </p:spPr>
      </p:pic>
    </p:spTree>
    <p:extLst>
      <p:ext uri="{BB962C8B-B14F-4D97-AF65-F5344CB8AC3E}">
        <p14:creationId xmlns:p14="http://schemas.microsoft.com/office/powerpoint/2010/main" val="420405943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Blank for image 2">
    <p:bg>
      <p:bgPr>
        <a:solidFill>
          <a:srgbClr val="00AEEF"/>
        </a:solidFill>
        <a:effectLst/>
      </p:bgPr>
    </p:bg>
    <p:spTree>
      <p:nvGrpSpPr>
        <p:cNvPr id="1" name=""/>
        <p:cNvGrpSpPr/>
        <p:nvPr/>
      </p:nvGrpSpPr>
      <p:grpSpPr>
        <a:xfrm>
          <a:off x="0" y="0"/>
          <a:ext cx="0" cy="0"/>
          <a:chOff x="0" y="0"/>
          <a:chExt cx="0" cy="0"/>
        </a:xfrm>
      </p:grpSpPr>
      <p:sp>
        <p:nvSpPr>
          <p:cNvPr id="10" name="Picture Placeholder 2">
            <a:extLst>
              <a:ext uri="{FF2B5EF4-FFF2-40B4-BE49-F238E27FC236}">
                <a16:creationId xmlns:a16="http://schemas.microsoft.com/office/drawing/2014/main" id="{23B984DF-36DE-8345-B1A1-A68E2E856EEA}"/>
              </a:ext>
            </a:extLst>
          </p:cNvPr>
          <p:cNvSpPr>
            <a:spLocks noGrp="1"/>
          </p:cNvSpPr>
          <p:nvPr>
            <p:ph type="pic" idx="13"/>
          </p:nvPr>
        </p:nvSpPr>
        <p:spPr>
          <a:xfrm>
            <a:off x="12996" y="0"/>
            <a:ext cx="12179003" cy="5458932"/>
          </a:xfrm>
        </p:spPr>
        <p:txBody>
          <a:bodyPr/>
          <a:lstStyle>
            <a:lvl1pPr marL="0" indent="0">
              <a:buNone/>
              <a:defRPr sz="3200" b="0" i="0">
                <a:latin typeface="Univers Next Pro Light" panose="020B0403030202020203" pitchFamily="34" charset="77"/>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dirty="0"/>
          </a:p>
        </p:txBody>
      </p:sp>
      <p:pic>
        <p:nvPicPr>
          <p:cNvPr id="4" name="Picture 3" descr="A close up of a logo&#10;&#10;Description automatically generated">
            <a:extLst>
              <a:ext uri="{FF2B5EF4-FFF2-40B4-BE49-F238E27FC236}">
                <a16:creationId xmlns:a16="http://schemas.microsoft.com/office/drawing/2014/main" id="{BF6686CD-E16A-403A-BB1C-57EA4332C3B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895634" y="5828506"/>
            <a:ext cx="5296365" cy="1138800"/>
          </a:xfrm>
          <a:prstGeom prst="rect">
            <a:avLst/>
          </a:prstGeom>
        </p:spPr>
      </p:pic>
    </p:spTree>
    <p:extLst>
      <p:ext uri="{BB962C8B-B14F-4D97-AF65-F5344CB8AC3E}">
        <p14:creationId xmlns:p14="http://schemas.microsoft.com/office/powerpoint/2010/main" val="205468075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Blank 1">
    <p:spTree>
      <p:nvGrpSpPr>
        <p:cNvPr id="1" name=""/>
        <p:cNvGrpSpPr/>
        <p:nvPr/>
      </p:nvGrpSpPr>
      <p:grpSpPr>
        <a:xfrm>
          <a:off x="0" y="0"/>
          <a:ext cx="0" cy="0"/>
          <a:chOff x="0" y="0"/>
          <a:chExt cx="0" cy="0"/>
        </a:xfrm>
      </p:grpSpPr>
      <p:pic>
        <p:nvPicPr>
          <p:cNvPr id="4" name="Picture 3" descr="A picture containing drawing&#10;&#10;Description automatically generated">
            <a:extLst>
              <a:ext uri="{FF2B5EF4-FFF2-40B4-BE49-F238E27FC236}">
                <a16:creationId xmlns:a16="http://schemas.microsoft.com/office/drawing/2014/main" id="{1A6F3383-7C34-4D42-80FD-7F7F8364F2A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7315200" y="5794893"/>
            <a:ext cx="4876800" cy="1048587"/>
          </a:xfrm>
          <a:prstGeom prst="rect">
            <a:avLst/>
          </a:prstGeom>
        </p:spPr>
      </p:pic>
    </p:spTree>
    <p:extLst>
      <p:ext uri="{BB962C8B-B14F-4D97-AF65-F5344CB8AC3E}">
        <p14:creationId xmlns:p14="http://schemas.microsoft.com/office/powerpoint/2010/main" val="160245845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Blank 2">
    <p:bg>
      <p:bgPr>
        <a:solidFill>
          <a:srgbClr val="00AEEF"/>
        </a:solidFill>
        <a:effectLst/>
      </p:bgPr>
    </p:bg>
    <p:spTree>
      <p:nvGrpSpPr>
        <p:cNvPr id="1" name=""/>
        <p:cNvGrpSpPr/>
        <p:nvPr/>
      </p:nvGrpSpPr>
      <p:grpSpPr>
        <a:xfrm>
          <a:off x="0" y="0"/>
          <a:ext cx="0" cy="0"/>
          <a:chOff x="0" y="0"/>
          <a:chExt cx="0" cy="0"/>
        </a:xfrm>
      </p:grpSpPr>
      <p:pic>
        <p:nvPicPr>
          <p:cNvPr id="3" name="Picture 2" descr="A close up of a logo&#10;&#10;Description automatically generated">
            <a:extLst>
              <a:ext uri="{FF2B5EF4-FFF2-40B4-BE49-F238E27FC236}">
                <a16:creationId xmlns:a16="http://schemas.microsoft.com/office/drawing/2014/main" id="{D8B1C7E8-B678-41E2-9EB8-6BE7F3D8B61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895634" y="5828506"/>
            <a:ext cx="5296365" cy="1138800"/>
          </a:xfrm>
          <a:prstGeom prst="rect">
            <a:avLst/>
          </a:prstGeom>
        </p:spPr>
      </p:pic>
    </p:spTree>
    <p:extLst>
      <p:ext uri="{BB962C8B-B14F-4D97-AF65-F5344CB8AC3E}">
        <p14:creationId xmlns:p14="http://schemas.microsoft.com/office/powerpoint/2010/main" val="107349974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Blank no logo">
    <p:spTree>
      <p:nvGrpSpPr>
        <p:cNvPr id="1" name=""/>
        <p:cNvGrpSpPr/>
        <p:nvPr/>
      </p:nvGrpSpPr>
      <p:grpSpPr>
        <a:xfrm>
          <a:off x="0" y="0"/>
          <a:ext cx="0" cy="0"/>
          <a:chOff x="0" y="0"/>
          <a:chExt cx="0" cy="0"/>
        </a:xfrm>
      </p:grpSpPr>
    </p:spTree>
    <p:extLst>
      <p:ext uri="{BB962C8B-B14F-4D97-AF65-F5344CB8AC3E}">
        <p14:creationId xmlns:p14="http://schemas.microsoft.com/office/powerpoint/2010/main" val="245883682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Any questions">
    <p:bg>
      <p:bgPr>
        <a:solidFill>
          <a:schemeClr val="bg1">
            <a:alpha val="97000"/>
          </a:schemeClr>
        </a:solidFill>
        <a:effectLst/>
      </p:bgPr>
    </p:bg>
    <p:spTree>
      <p:nvGrpSpPr>
        <p:cNvPr id="1" name=""/>
        <p:cNvGrpSpPr/>
        <p:nvPr/>
      </p:nvGrpSpPr>
      <p:grpSpPr>
        <a:xfrm>
          <a:off x="0" y="0"/>
          <a:ext cx="0" cy="0"/>
          <a:chOff x="0" y="0"/>
          <a:chExt cx="0" cy="0"/>
        </a:xfrm>
      </p:grpSpPr>
      <p:pic>
        <p:nvPicPr>
          <p:cNvPr id="8" name="Picture 7" descr="A picture containing person, sitting, man, reading&#10;&#10;Description automatically generated">
            <a:extLst>
              <a:ext uri="{FF2B5EF4-FFF2-40B4-BE49-F238E27FC236}">
                <a16:creationId xmlns:a16="http://schemas.microsoft.com/office/drawing/2014/main" id="{3F6FEA19-0098-4FF3-8554-E7B817911B83}"/>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9" name="Title 1">
            <a:extLst>
              <a:ext uri="{FF2B5EF4-FFF2-40B4-BE49-F238E27FC236}">
                <a16:creationId xmlns:a16="http://schemas.microsoft.com/office/drawing/2014/main" id="{70088B6A-37EC-4377-97F2-1E7A89274C0F}"/>
              </a:ext>
            </a:extLst>
          </p:cNvPr>
          <p:cNvSpPr>
            <a:spLocks noGrp="1"/>
          </p:cNvSpPr>
          <p:nvPr>
            <p:ph type="ctrTitle" hasCustomPrompt="1"/>
          </p:nvPr>
        </p:nvSpPr>
        <p:spPr>
          <a:xfrm>
            <a:off x="0" y="5167889"/>
            <a:ext cx="7392202" cy="1022569"/>
          </a:xfrm>
          <a:solidFill>
            <a:schemeClr val="tx1">
              <a:alpha val="70000"/>
            </a:schemeClr>
          </a:solidFill>
        </p:spPr>
        <p:txBody>
          <a:bodyPr wrap="square" lIns="360000" tIns="144000" anchor="ctr" anchorCtr="0">
            <a:spAutoFit/>
          </a:bodyPr>
          <a:lstStyle>
            <a:lvl1pPr>
              <a:defRPr sz="6000" cap="all" spc="600" baseline="0">
                <a:solidFill>
                  <a:schemeClr val="bg1"/>
                </a:solidFill>
                <a:latin typeface="Univers Next Pro Condensed" panose="020B0906030202020203" pitchFamily="34" charset="0"/>
              </a:defRPr>
            </a:lvl1pPr>
          </a:lstStyle>
          <a:p>
            <a:r>
              <a:rPr lang="en-US" dirty="0"/>
              <a:t>Any questions?</a:t>
            </a:r>
            <a:endParaRPr lang="en-GB" dirty="0"/>
          </a:p>
        </p:txBody>
      </p:sp>
    </p:spTree>
    <p:extLst>
      <p:ext uri="{BB962C8B-B14F-4D97-AF65-F5344CB8AC3E}">
        <p14:creationId xmlns:p14="http://schemas.microsoft.com/office/powerpoint/2010/main" val="49680009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1_Any questions">
    <p:bg>
      <p:bgPr>
        <a:solidFill>
          <a:schemeClr val="bg1">
            <a:alpha val="97000"/>
          </a:schemeClr>
        </a:solidFill>
        <a:effectLst/>
      </p:bgPr>
    </p:bg>
    <p:spTree>
      <p:nvGrpSpPr>
        <p:cNvPr id="1" name=""/>
        <p:cNvGrpSpPr/>
        <p:nvPr/>
      </p:nvGrpSpPr>
      <p:grpSpPr>
        <a:xfrm>
          <a:off x="0" y="0"/>
          <a:ext cx="0" cy="0"/>
          <a:chOff x="0" y="0"/>
          <a:chExt cx="0" cy="0"/>
        </a:xfrm>
      </p:grpSpPr>
      <p:pic>
        <p:nvPicPr>
          <p:cNvPr id="4" name="Picture 3" descr="A group of people looking at each other&#10;&#10;Description automatically generated">
            <a:extLst>
              <a:ext uri="{FF2B5EF4-FFF2-40B4-BE49-F238E27FC236}">
                <a16:creationId xmlns:a16="http://schemas.microsoft.com/office/drawing/2014/main" id="{28D9CC12-87D8-452C-A5EF-096C206E8299}"/>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6" name="Title 1">
            <a:extLst>
              <a:ext uri="{FF2B5EF4-FFF2-40B4-BE49-F238E27FC236}">
                <a16:creationId xmlns:a16="http://schemas.microsoft.com/office/drawing/2014/main" id="{FDE1FBBF-98F9-4CF8-A096-4A5C2DA51B5F}"/>
              </a:ext>
            </a:extLst>
          </p:cNvPr>
          <p:cNvSpPr>
            <a:spLocks noGrp="1"/>
          </p:cNvSpPr>
          <p:nvPr>
            <p:ph type="ctrTitle" hasCustomPrompt="1"/>
          </p:nvPr>
        </p:nvSpPr>
        <p:spPr>
          <a:xfrm>
            <a:off x="0" y="5167889"/>
            <a:ext cx="7392202" cy="1022569"/>
          </a:xfrm>
          <a:solidFill>
            <a:schemeClr val="tx1">
              <a:alpha val="70000"/>
            </a:schemeClr>
          </a:solidFill>
        </p:spPr>
        <p:txBody>
          <a:bodyPr wrap="square" lIns="360000" tIns="144000" anchor="ctr" anchorCtr="0">
            <a:spAutoFit/>
          </a:bodyPr>
          <a:lstStyle>
            <a:lvl1pPr>
              <a:defRPr sz="6000" cap="all" spc="600" baseline="0">
                <a:solidFill>
                  <a:schemeClr val="bg1"/>
                </a:solidFill>
                <a:latin typeface="Univers Next Pro Condensed" panose="020B0906030202020203" pitchFamily="34" charset="0"/>
              </a:defRPr>
            </a:lvl1pPr>
          </a:lstStyle>
          <a:p>
            <a:r>
              <a:rPr lang="en-US" dirty="0"/>
              <a:t>Any questions?</a:t>
            </a:r>
            <a:endParaRPr lang="en-GB" dirty="0"/>
          </a:p>
        </p:txBody>
      </p:sp>
    </p:spTree>
    <p:extLst>
      <p:ext uri="{BB962C8B-B14F-4D97-AF65-F5344CB8AC3E}">
        <p14:creationId xmlns:p14="http://schemas.microsoft.com/office/powerpoint/2010/main" val="162777228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43F90A-D692-46EB-B855-8E617D58DBB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5B7E8605-0D49-4AB0-A892-4355F33E18E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B6F8058-81B7-4C54-91CD-599A25CFB492}"/>
              </a:ext>
            </a:extLst>
          </p:cNvPr>
          <p:cNvSpPr>
            <a:spLocks noGrp="1"/>
          </p:cNvSpPr>
          <p:nvPr>
            <p:ph type="dt" sz="half" idx="10"/>
          </p:nvPr>
        </p:nvSpPr>
        <p:spPr/>
        <p:txBody>
          <a:bodyPr/>
          <a:lstStyle/>
          <a:p>
            <a:fld id="{6462777B-FBFE-42A3-A18D-56512AA4417C}" type="datetimeFigureOut">
              <a:rPr lang="en-GB" smtClean="0"/>
              <a:t>23/06/2020</a:t>
            </a:fld>
            <a:endParaRPr lang="en-GB"/>
          </a:p>
        </p:txBody>
      </p:sp>
      <p:sp>
        <p:nvSpPr>
          <p:cNvPr id="5" name="Footer Placeholder 4">
            <a:extLst>
              <a:ext uri="{FF2B5EF4-FFF2-40B4-BE49-F238E27FC236}">
                <a16:creationId xmlns:a16="http://schemas.microsoft.com/office/drawing/2014/main" id="{C5CA5DC5-FD50-495B-AFCE-9EEC4942142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CB78963-C348-41C0-AC9A-66E54347FBEC}"/>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222766711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3B117B-7C00-4431-B08A-D2A5E8EAB74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1329166-AB17-4703-905B-9FD7E42BC46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EE784CD-3D9F-4522-802A-F6C76D500C5D}"/>
              </a:ext>
            </a:extLst>
          </p:cNvPr>
          <p:cNvSpPr>
            <a:spLocks noGrp="1"/>
          </p:cNvSpPr>
          <p:nvPr>
            <p:ph type="dt" sz="half" idx="10"/>
          </p:nvPr>
        </p:nvSpPr>
        <p:spPr/>
        <p:txBody>
          <a:bodyPr/>
          <a:lstStyle/>
          <a:p>
            <a:fld id="{6462777B-FBFE-42A3-A18D-56512AA4417C}" type="datetimeFigureOut">
              <a:rPr lang="en-GB" smtClean="0"/>
              <a:t>23/06/2020</a:t>
            </a:fld>
            <a:endParaRPr lang="en-GB"/>
          </a:p>
        </p:txBody>
      </p:sp>
      <p:sp>
        <p:nvSpPr>
          <p:cNvPr id="5" name="Footer Placeholder 4">
            <a:extLst>
              <a:ext uri="{FF2B5EF4-FFF2-40B4-BE49-F238E27FC236}">
                <a16:creationId xmlns:a16="http://schemas.microsoft.com/office/drawing/2014/main" id="{8E087D02-947A-4F68-A144-07F0B97386C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E905E1D-D30C-4B82-99C7-18D6B1BB07F6}"/>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304932890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896B3F-44DD-4BD0-822A-0E572F75643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666BEA5-8005-4430-88EE-31553ED96AE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5015F25-F1B6-4E7D-9FD0-978994CF5E23}"/>
              </a:ext>
            </a:extLst>
          </p:cNvPr>
          <p:cNvSpPr>
            <a:spLocks noGrp="1"/>
          </p:cNvSpPr>
          <p:nvPr>
            <p:ph type="dt" sz="half" idx="10"/>
          </p:nvPr>
        </p:nvSpPr>
        <p:spPr/>
        <p:txBody>
          <a:bodyPr/>
          <a:lstStyle/>
          <a:p>
            <a:fld id="{6462777B-FBFE-42A3-A18D-56512AA4417C}" type="datetimeFigureOut">
              <a:rPr lang="en-GB" smtClean="0"/>
              <a:t>23/06/2020</a:t>
            </a:fld>
            <a:endParaRPr lang="en-GB"/>
          </a:p>
        </p:txBody>
      </p:sp>
      <p:sp>
        <p:nvSpPr>
          <p:cNvPr id="5" name="Footer Placeholder 4">
            <a:extLst>
              <a:ext uri="{FF2B5EF4-FFF2-40B4-BE49-F238E27FC236}">
                <a16:creationId xmlns:a16="http://schemas.microsoft.com/office/drawing/2014/main" id="{0DE9345A-D316-412F-A0BA-33CD355D801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561EFBA-6B23-4570-ADD6-11CB6A4F64FF}"/>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364144473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82B323-33FB-4AEF-9F3D-5E63ACC3B7B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1FCF7E0-AF65-4F21-A81D-57C3DA315DB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9D821EF-6E7B-456B-A8AF-01E323120F3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4F359A8-D160-4248-9710-5DB32D9E8183}"/>
              </a:ext>
            </a:extLst>
          </p:cNvPr>
          <p:cNvSpPr>
            <a:spLocks noGrp="1"/>
          </p:cNvSpPr>
          <p:nvPr>
            <p:ph type="dt" sz="half" idx="10"/>
          </p:nvPr>
        </p:nvSpPr>
        <p:spPr/>
        <p:txBody>
          <a:bodyPr/>
          <a:lstStyle/>
          <a:p>
            <a:fld id="{6462777B-FBFE-42A3-A18D-56512AA4417C}" type="datetimeFigureOut">
              <a:rPr lang="en-GB" smtClean="0"/>
              <a:t>23/06/2020</a:t>
            </a:fld>
            <a:endParaRPr lang="en-GB"/>
          </a:p>
        </p:txBody>
      </p:sp>
      <p:sp>
        <p:nvSpPr>
          <p:cNvPr id="6" name="Footer Placeholder 5">
            <a:extLst>
              <a:ext uri="{FF2B5EF4-FFF2-40B4-BE49-F238E27FC236}">
                <a16:creationId xmlns:a16="http://schemas.microsoft.com/office/drawing/2014/main" id="{9698571C-3CE6-4A4C-BB12-C727EFECE54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C113FF6-936C-4985-851B-AD37D029E6F0}"/>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296336046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708512-4BBF-45AA-B633-50BF4D96B863}"/>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638CD56-7EF4-4901-8FAE-7DC62AFE689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9FA86A1-0C2F-4004-B85D-6C4CE6E4D5D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32DC145-8574-4F06-A982-75D0F02A9A4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801280F-D89C-419E-9B4D-76226AEBC8D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BD51B72-7801-4F8F-8788-9E5F9062AEDB}"/>
              </a:ext>
            </a:extLst>
          </p:cNvPr>
          <p:cNvSpPr>
            <a:spLocks noGrp="1"/>
          </p:cNvSpPr>
          <p:nvPr>
            <p:ph type="dt" sz="half" idx="10"/>
          </p:nvPr>
        </p:nvSpPr>
        <p:spPr/>
        <p:txBody>
          <a:bodyPr/>
          <a:lstStyle/>
          <a:p>
            <a:fld id="{6462777B-FBFE-42A3-A18D-56512AA4417C}" type="datetimeFigureOut">
              <a:rPr lang="en-GB" smtClean="0"/>
              <a:t>23/06/2020</a:t>
            </a:fld>
            <a:endParaRPr lang="en-GB"/>
          </a:p>
        </p:txBody>
      </p:sp>
      <p:sp>
        <p:nvSpPr>
          <p:cNvPr id="8" name="Footer Placeholder 7">
            <a:extLst>
              <a:ext uri="{FF2B5EF4-FFF2-40B4-BE49-F238E27FC236}">
                <a16:creationId xmlns:a16="http://schemas.microsoft.com/office/drawing/2014/main" id="{2B166510-0BB2-4833-91DB-F7561962D3E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AC01B58-0E82-4BD9-8DA0-8BBF8C5437B5}"/>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265393604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6706C-FFDE-4876-A5F2-F54700DC37D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CB88FF7-8FA6-42EB-BBDE-F86D84DBF78C}"/>
              </a:ext>
            </a:extLst>
          </p:cNvPr>
          <p:cNvSpPr>
            <a:spLocks noGrp="1"/>
          </p:cNvSpPr>
          <p:nvPr>
            <p:ph type="dt" sz="half" idx="10"/>
          </p:nvPr>
        </p:nvSpPr>
        <p:spPr/>
        <p:txBody>
          <a:bodyPr/>
          <a:lstStyle/>
          <a:p>
            <a:fld id="{6462777B-FBFE-42A3-A18D-56512AA4417C}" type="datetimeFigureOut">
              <a:rPr lang="en-GB" smtClean="0"/>
              <a:t>23/06/2020</a:t>
            </a:fld>
            <a:endParaRPr lang="en-GB"/>
          </a:p>
        </p:txBody>
      </p:sp>
      <p:sp>
        <p:nvSpPr>
          <p:cNvPr id="4" name="Footer Placeholder 3">
            <a:extLst>
              <a:ext uri="{FF2B5EF4-FFF2-40B4-BE49-F238E27FC236}">
                <a16:creationId xmlns:a16="http://schemas.microsoft.com/office/drawing/2014/main" id="{8F00BC7E-D56C-49D7-A682-B8CC799EC91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39F106D-B7B0-4363-8D3D-E11BD4DD8BE4}"/>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178689136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BCC9469-2D75-4F44-8C3E-0AD456CE6A2A}"/>
              </a:ext>
            </a:extLst>
          </p:cNvPr>
          <p:cNvSpPr>
            <a:spLocks noGrp="1"/>
          </p:cNvSpPr>
          <p:nvPr>
            <p:ph type="dt" sz="half" idx="10"/>
          </p:nvPr>
        </p:nvSpPr>
        <p:spPr/>
        <p:txBody>
          <a:bodyPr/>
          <a:lstStyle/>
          <a:p>
            <a:fld id="{6462777B-FBFE-42A3-A18D-56512AA4417C}" type="datetimeFigureOut">
              <a:rPr lang="en-GB" smtClean="0"/>
              <a:t>23/06/2020</a:t>
            </a:fld>
            <a:endParaRPr lang="en-GB"/>
          </a:p>
        </p:txBody>
      </p:sp>
      <p:sp>
        <p:nvSpPr>
          <p:cNvPr id="3" name="Footer Placeholder 2">
            <a:extLst>
              <a:ext uri="{FF2B5EF4-FFF2-40B4-BE49-F238E27FC236}">
                <a16:creationId xmlns:a16="http://schemas.microsoft.com/office/drawing/2014/main" id="{40DFCA1D-A00B-4CA5-8988-71748F77B85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8039202-5299-4E66-A88A-35CADF80836F}"/>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130927764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CBCAA1-911B-4189-9019-90595E2BFBD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DAD5216-81E1-4915-B2F0-8BA81277848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ED29E46-0121-4263-9BDF-213924D9639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C5D4B34-E2BA-4A1F-9326-DE12A002F0F4}"/>
              </a:ext>
            </a:extLst>
          </p:cNvPr>
          <p:cNvSpPr>
            <a:spLocks noGrp="1"/>
          </p:cNvSpPr>
          <p:nvPr>
            <p:ph type="dt" sz="half" idx="10"/>
          </p:nvPr>
        </p:nvSpPr>
        <p:spPr/>
        <p:txBody>
          <a:bodyPr/>
          <a:lstStyle/>
          <a:p>
            <a:fld id="{6462777B-FBFE-42A3-A18D-56512AA4417C}" type="datetimeFigureOut">
              <a:rPr lang="en-GB" smtClean="0"/>
              <a:t>23/06/2020</a:t>
            </a:fld>
            <a:endParaRPr lang="en-GB"/>
          </a:p>
        </p:txBody>
      </p:sp>
      <p:sp>
        <p:nvSpPr>
          <p:cNvPr id="6" name="Footer Placeholder 5">
            <a:extLst>
              <a:ext uri="{FF2B5EF4-FFF2-40B4-BE49-F238E27FC236}">
                <a16:creationId xmlns:a16="http://schemas.microsoft.com/office/drawing/2014/main" id="{4B2C70E5-916A-4D52-9F1B-C58A33BEBCF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F8D99C4-3032-4FC2-815B-2DF919D42D13}"/>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312743501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194996-EDC5-4717-81A0-C29A14B6416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301339E-8ABD-49D5-8D8F-7145569CD2D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03EA6B1-A58B-4C1F-B04D-06431EC8262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87FF6B5-6722-4E5C-942F-45C9BB806B65}"/>
              </a:ext>
            </a:extLst>
          </p:cNvPr>
          <p:cNvSpPr>
            <a:spLocks noGrp="1"/>
          </p:cNvSpPr>
          <p:nvPr>
            <p:ph type="dt" sz="half" idx="10"/>
          </p:nvPr>
        </p:nvSpPr>
        <p:spPr/>
        <p:txBody>
          <a:bodyPr/>
          <a:lstStyle/>
          <a:p>
            <a:fld id="{6462777B-FBFE-42A3-A18D-56512AA4417C}" type="datetimeFigureOut">
              <a:rPr lang="en-GB" smtClean="0"/>
              <a:t>23/06/2020</a:t>
            </a:fld>
            <a:endParaRPr lang="en-GB"/>
          </a:p>
        </p:txBody>
      </p:sp>
      <p:sp>
        <p:nvSpPr>
          <p:cNvPr id="6" name="Footer Placeholder 5">
            <a:extLst>
              <a:ext uri="{FF2B5EF4-FFF2-40B4-BE49-F238E27FC236}">
                <a16:creationId xmlns:a16="http://schemas.microsoft.com/office/drawing/2014/main" id="{5F31EFC6-A3AE-497E-9BD4-D1324D73B8A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408E9CF-3485-48C3-B765-1BAD680C64DD}"/>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2172042054"/>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C41F1B-B0E2-48F8-96A7-24161E1F18B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BA752BC-8E94-48A5-B76F-29D70137D32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9DEAC2E-AC40-4594-8E64-2C744C36839A}"/>
              </a:ext>
            </a:extLst>
          </p:cNvPr>
          <p:cNvSpPr>
            <a:spLocks noGrp="1"/>
          </p:cNvSpPr>
          <p:nvPr>
            <p:ph type="dt" sz="half" idx="10"/>
          </p:nvPr>
        </p:nvSpPr>
        <p:spPr/>
        <p:txBody>
          <a:bodyPr/>
          <a:lstStyle/>
          <a:p>
            <a:fld id="{6462777B-FBFE-42A3-A18D-56512AA4417C}" type="datetimeFigureOut">
              <a:rPr lang="en-GB" smtClean="0"/>
              <a:t>23/06/2020</a:t>
            </a:fld>
            <a:endParaRPr lang="en-GB"/>
          </a:p>
        </p:txBody>
      </p:sp>
      <p:sp>
        <p:nvSpPr>
          <p:cNvPr id="5" name="Footer Placeholder 4">
            <a:extLst>
              <a:ext uri="{FF2B5EF4-FFF2-40B4-BE49-F238E27FC236}">
                <a16:creationId xmlns:a16="http://schemas.microsoft.com/office/drawing/2014/main" id="{04086CA9-BE5F-492F-BFC3-5F62A93AAFB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1E83A04-37D4-48FC-BE90-3A3ED3DFEA8A}"/>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2835218739"/>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ECB502C-E4C3-4B76-B26D-26CAD1507FA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60AD4B6-C3E1-4569-814D-D1B254CF5F0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BE47AE1-371A-4884-A47C-C25D5D41F219}"/>
              </a:ext>
            </a:extLst>
          </p:cNvPr>
          <p:cNvSpPr>
            <a:spLocks noGrp="1"/>
          </p:cNvSpPr>
          <p:nvPr>
            <p:ph type="dt" sz="half" idx="10"/>
          </p:nvPr>
        </p:nvSpPr>
        <p:spPr/>
        <p:txBody>
          <a:bodyPr/>
          <a:lstStyle/>
          <a:p>
            <a:fld id="{6462777B-FBFE-42A3-A18D-56512AA4417C}" type="datetimeFigureOut">
              <a:rPr lang="en-GB" smtClean="0"/>
              <a:t>23/06/2020</a:t>
            </a:fld>
            <a:endParaRPr lang="en-GB"/>
          </a:p>
        </p:txBody>
      </p:sp>
      <p:sp>
        <p:nvSpPr>
          <p:cNvPr id="5" name="Footer Placeholder 4">
            <a:extLst>
              <a:ext uri="{FF2B5EF4-FFF2-40B4-BE49-F238E27FC236}">
                <a16:creationId xmlns:a16="http://schemas.microsoft.com/office/drawing/2014/main" id="{2269A47B-4805-4D1C-AF85-8E02360C322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8C304B8-128D-44FF-BE6F-BD75DC07C638}"/>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16640121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44.xml"/><Relationship Id="rId3" Type="http://schemas.openxmlformats.org/officeDocument/2006/relationships/slideLayout" Target="../slideLayouts/slideLayout39.xml"/><Relationship Id="rId7" Type="http://schemas.openxmlformats.org/officeDocument/2006/relationships/slideLayout" Target="../slideLayouts/slideLayout43.xml"/><Relationship Id="rId12" Type="http://schemas.openxmlformats.org/officeDocument/2006/relationships/theme" Target="../theme/theme2.xml"/><Relationship Id="rId2" Type="http://schemas.openxmlformats.org/officeDocument/2006/relationships/slideLayout" Target="../slideLayouts/slideLayout38.xml"/><Relationship Id="rId1" Type="http://schemas.openxmlformats.org/officeDocument/2006/relationships/slideLayout" Target="../slideLayouts/slideLayout37.xml"/><Relationship Id="rId6" Type="http://schemas.openxmlformats.org/officeDocument/2006/relationships/slideLayout" Target="../slideLayouts/slideLayout42.xml"/><Relationship Id="rId11" Type="http://schemas.openxmlformats.org/officeDocument/2006/relationships/slideLayout" Target="../slideLayouts/slideLayout47.xml"/><Relationship Id="rId5" Type="http://schemas.openxmlformats.org/officeDocument/2006/relationships/slideLayout" Target="../slideLayouts/slideLayout41.xml"/><Relationship Id="rId10" Type="http://schemas.openxmlformats.org/officeDocument/2006/relationships/slideLayout" Target="../slideLayouts/slideLayout46.xml"/><Relationship Id="rId4" Type="http://schemas.openxmlformats.org/officeDocument/2006/relationships/slideLayout" Target="../slideLayouts/slideLayout40.xml"/><Relationship Id="rId9" Type="http://schemas.openxmlformats.org/officeDocument/2006/relationships/slideLayout" Target="../slideLayouts/slideLayout4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6608ABE-55A1-4A23-B61E-3C88C2D89DA1}" type="datetimeFigureOut">
              <a:rPr lang="en-GB" smtClean="0"/>
              <a:t>23/06/2020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6EC3E42-53AE-43BD-AB25-A5BDE1EE9036}" type="slidenum">
              <a:rPr lang="en-GB" smtClean="0"/>
              <a:t>‹#›</a:t>
            </a:fld>
            <a:endParaRPr lang="en-GB"/>
          </a:p>
        </p:txBody>
      </p:sp>
    </p:spTree>
    <p:extLst>
      <p:ext uri="{BB962C8B-B14F-4D97-AF65-F5344CB8AC3E}">
        <p14:creationId xmlns:p14="http://schemas.microsoft.com/office/powerpoint/2010/main" val="658182140"/>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3" r:id="rId3"/>
    <p:sldLayoutId id="2147483697" r:id="rId4"/>
    <p:sldLayoutId id="2147483679" r:id="rId5"/>
    <p:sldLayoutId id="2147483698" r:id="rId6"/>
    <p:sldLayoutId id="2147483681" r:id="rId7"/>
    <p:sldLayoutId id="2147483680" r:id="rId8"/>
    <p:sldLayoutId id="2147483686" r:id="rId9"/>
    <p:sldLayoutId id="2147483706" r:id="rId10"/>
    <p:sldLayoutId id="2147483708" r:id="rId11"/>
    <p:sldLayoutId id="2147483709" r:id="rId12"/>
    <p:sldLayoutId id="2147483694" r:id="rId13"/>
    <p:sldLayoutId id="2147483682" r:id="rId14"/>
    <p:sldLayoutId id="2147483710" r:id="rId15"/>
    <p:sldLayoutId id="2147483737" r:id="rId16"/>
    <p:sldLayoutId id="2147483736" r:id="rId17"/>
    <p:sldLayoutId id="2147483714" r:id="rId18"/>
    <p:sldLayoutId id="2147483649" r:id="rId19"/>
    <p:sldLayoutId id="2147483707" r:id="rId20"/>
    <p:sldLayoutId id="2147483717" r:id="rId21"/>
    <p:sldLayoutId id="2147483699" r:id="rId22"/>
    <p:sldLayoutId id="2147483702" r:id="rId23"/>
    <p:sldLayoutId id="2147483650" r:id="rId24"/>
    <p:sldLayoutId id="2147483735" r:id="rId25"/>
    <p:sldLayoutId id="2147483704" r:id="rId26"/>
    <p:sldLayoutId id="2147483719" r:id="rId27"/>
    <p:sldLayoutId id="2147483718" r:id="rId28"/>
    <p:sldLayoutId id="2147483720" r:id="rId29"/>
    <p:sldLayoutId id="2147483715" r:id="rId30"/>
    <p:sldLayoutId id="2147483701" r:id="rId31"/>
    <p:sldLayoutId id="2147483687" r:id="rId32"/>
    <p:sldLayoutId id="2147483713" r:id="rId33"/>
    <p:sldLayoutId id="2147483721" r:id="rId34"/>
    <p:sldLayoutId id="2147483696" r:id="rId35"/>
    <p:sldLayoutId id="2147483722" r:id="rId3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01C782C-83A8-4194-B030-7C2093265B0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9427AE4-B1CB-4DC2-BE42-8F007E6AF0F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AA24B6F-DCD5-4861-8E50-EA6A802DA99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462777B-FBFE-42A3-A18D-56512AA4417C}" type="datetimeFigureOut">
              <a:rPr lang="en-GB" smtClean="0"/>
              <a:t>23/06/2020</a:t>
            </a:fld>
            <a:endParaRPr lang="en-GB"/>
          </a:p>
        </p:txBody>
      </p:sp>
      <p:sp>
        <p:nvSpPr>
          <p:cNvPr id="5" name="Footer Placeholder 4">
            <a:extLst>
              <a:ext uri="{FF2B5EF4-FFF2-40B4-BE49-F238E27FC236}">
                <a16:creationId xmlns:a16="http://schemas.microsoft.com/office/drawing/2014/main" id="{99854C39-BE63-43D1-815B-F367D4195B8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BDFC4166-6939-4C87-9348-F7AF54B420A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4FE93DC-15A8-4725-BA01-D6C80AEF40D0}" type="slidenum">
              <a:rPr lang="en-GB" smtClean="0"/>
              <a:t>‹#›</a:t>
            </a:fld>
            <a:endParaRPr lang="en-GB"/>
          </a:p>
        </p:txBody>
      </p:sp>
    </p:spTree>
    <p:extLst>
      <p:ext uri="{BB962C8B-B14F-4D97-AF65-F5344CB8AC3E}">
        <p14:creationId xmlns:p14="http://schemas.microsoft.com/office/powerpoint/2010/main" val="1234155915"/>
      </p:ext>
    </p:extLst>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 id="2147483730" r:id="rId7"/>
    <p:sldLayoutId id="2147483731" r:id="rId8"/>
    <p:sldLayoutId id="2147483732" r:id="rId9"/>
    <p:sldLayoutId id="2147483733" r:id="rId10"/>
    <p:sldLayoutId id="2147483734"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3.xml"/><Relationship Id="rId6" Type="http://schemas.openxmlformats.org/officeDocument/2006/relationships/image" Target="../media/image36.sv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xml"/><Relationship Id="rId1" Type="http://schemas.openxmlformats.org/officeDocument/2006/relationships/slideLayout" Target="../slideLayouts/slideLayout24.xml"/><Relationship Id="rId4" Type="http://schemas.openxmlformats.org/officeDocument/2006/relationships/image" Target="../media/image36.svg"/></Relationships>
</file>

<file path=ppt/slides/_rels/slide6.xml.rels><?xml version="1.0" encoding="UTF-8" standalone="yes"?>
<Relationships xmlns="http://schemas.openxmlformats.org/package/2006/relationships"><Relationship Id="rId8" Type="http://schemas.openxmlformats.org/officeDocument/2006/relationships/image" Target="../media/image36.jpeg"/><Relationship Id="rId3" Type="http://schemas.openxmlformats.org/officeDocument/2006/relationships/notesSlide" Target="../notesSlides/notesSlide3.xml"/><Relationship Id="rId7" Type="http://schemas.openxmlformats.org/officeDocument/2006/relationships/hyperlink" Target="https://www.youtube.com/watch?v=FtYjUv2x65g" TargetMode="External"/><Relationship Id="rId2" Type="http://schemas.openxmlformats.org/officeDocument/2006/relationships/slideLayout" Target="../slideLayouts/slideLayout24.xml"/><Relationship Id="rId1" Type="http://schemas.openxmlformats.org/officeDocument/2006/relationships/video" Target="https://www.youtube.com/embed/FtYjUv2x65g?feature=oembed" TargetMode="External"/><Relationship Id="rId6" Type="http://schemas.openxmlformats.org/officeDocument/2006/relationships/image" Target="../media/image35.jpeg"/><Relationship Id="rId5" Type="http://schemas.openxmlformats.org/officeDocument/2006/relationships/image" Target="../media/image34.jpeg"/><Relationship Id="rId4" Type="http://schemas.openxmlformats.org/officeDocument/2006/relationships/image" Target="../media/image33.jpeg"/></Relationships>
</file>

<file path=ppt/slides/_rels/slide7.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4.xml"/><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FDCA232-6EA8-4F76-B8BB-DB2A03E3D214}"/>
              </a:ext>
            </a:extLst>
          </p:cNvPr>
          <p:cNvSpPr/>
          <p:nvPr/>
        </p:nvSpPr>
        <p:spPr>
          <a:xfrm rot="16200000">
            <a:off x="10432412" y="4549609"/>
            <a:ext cx="3204850" cy="230832"/>
          </a:xfrm>
          <a:prstGeom prst="rect">
            <a:avLst/>
          </a:prstGeom>
        </p:spPr>
        <p:txBody>
          <a:bodyPr wrap="square">
            <a:spAutoFit/>
          </a:bodyPr>
          <a:lstStyle/>
          <a:p>
            <a:r>
              <a:rPr lang="en-GB" sz="900" dirty="0">
                <a:solidFill>
                  <a:schemeClr val="bg1"/>
                </a:solidFill>
                <a:latin typeface="Arial" panose="020B0604020202020204" pitchFamily="34" charset="0"/>
                <a:cs typeface="Arial" panose="020B0604020202020204" pitchFamily="34" charset="0"/>
              </a:rPr>
              <a:t>Unicef/</a:t>
            </a:r>
            <a:r>
              <a:rPr lang="en-GB" sz="900" dirty="0" err="1">
                <a:solidFill>
                  <a:schemeClr val="bg1"/>
                </a:solidFill>
                <a:latin typeface="Arial" panose="020B0604020202020204" pitchFamily="34" charset="0"/>
                <a:cs typeface="Arial" panose="020B0604020202020204" pitchFamily="34" charset="0"/>
              </a:rPr>
              <a:t>Mawa</a:t>
            </a:r>
            <a:endParaRPr lang="en-GB" sz="1000" dirty="0">
              <a:solidFill>
                <a:srgbClr val="CCCCCC"/>
              </a:solidFill>
            </a:endParaRPr>
          </a:p>
        </p:txBody>
      </p:sp>
    </p:spTree>
    <p:extLst>
      <p:ext uri="{BB962C8B-B14F-4D97-AF65-F5344CB8AC3E}">
        <p14:creationId xmlns:p14="http://schemas.microsoft.com/office/powerpoint/2010/main" val="16258784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4A6C89-1BBF-45E6-A771-2FFECADE74C7}"/>
              </a:ext>
            </a:extLst>
          </p:cNvPr>
          <p:cNvSpPr>
            <a:spLocks noGrp="1"/>
          </p:cNvSpPr>
          <p:nvPr>
            <p:ph type="ctrTitle"/>
          </p:nvPr>
        </p:nvSpPr>
        <p:spPr>
          <a:xfrm>
            <a:off x="275186" y="166032"/>
            <a:ext cx="11916814" cy="877104"/>
          </a:xfrm>
        </p:spPr>
        <p:txBody>
          <a:bodyPr>
            <a:normAutofit/>
          </a:bodyPr>
          <a:lstStyle/>
          <a:p>
            <a:r>
              <a:rPr lang="en-US" dirty="0"/>
              <a:t>Introducing… Article 30</a:t>
            </a:r>
            <a:endParaRPr lang="en-GB" dirty="0"/>
          </a:p>
        </p:txBody>
      </p:sp>
      <p:sp>
        <p:nvSpPr>
          <p:cNvPr id="3" name="Subtitle 2">
            <a:extLst>
              <a:ext uri="{FF2B5EF4-FFF2-40B4-BE49-F238E27FC236}">
                <a16:creationId xmlns:a16="http://schemas.microsoft.com/office/drawing/2014/main" id="{B620A5F9-5DAF-4851-B223-03AA2F2D5AFC}"/>
              </a:ext>
            </a:extLst>
          </p:cNvPr>
          <p:cNvSpPr>
            <a:spLocks noGrp="1"/>
          </p:cNvSpPr>
          <p:nvPr>
            <p:ph type="subTitle" idx="1"/>
          </p:nvPr>
        </p:nvSpPr>
        <p:spPr>
          <a:xfrm>
            <a:off x="253531" y="2207975"/>
            <a:ext cx="11596038" cy="3378311"/>
          </a:xfrm>
        </p:spPr>
        <p:txBody>
          <a:bodyPr>
            <a:normAutofit/>
          </a:bodyPr>
          <a:lstStyle/>
          <a:p>
            <a:pPr marL="0" indent="0">
              <a:buNone/>
            </a:pPr>
            <a:r>
              <a:rPr lang="en-GB" b="1" dirty="0"/>
              <a:t>Article 30 -  Minority or indigenous groups, culture, language and religion</a:t>
            </a:r>
          </a:p>
          <a:p>
            <a:pPr marL="0" indent="0">
              <a:buNone/>
            </a:pPr>
            <a:r>
              <a:rPr lang="en-GB" dirty="0"/>
              <a:t>Every child has the right to learn and use the language, customs and religion of their family whether or not these are shared by the majority of the people in the country where they live. </a:t>
            </a:r>
          </a:p>
          <a:p>
            <a:pPr marL="0" indent="0">
              <a:buNone/>
            </a:pPr>
            <a:endParaRPr lang="en-GB" dirty="0"/>
          </a:p>
          <a:p>
            <a:pPr marL="0" indent="0">
              <a:buNone/>
            </a:pPr>
            <a:endParaRPr lang="en-GB" dirty="0"/>
          </a:p>
        </p:txBody>
      </p:sp>
      <p:sp>
        <p:nvSpPr>
          <p:cNvPr id="4" name="Text Placeholder 3">
            <a:extLst>
              <a:ext uri="{FF2B5EF4-FFF2-40B4-BE49-F238E27FC236}">
                <a16:creationId xmlns:a16="http://schemas.microsoft.com/office/drawing/2014/main" id="{9AF24185-5481-4053-A57E-E451C666D66A}"/>
              </a:ext>
            </a:extLst>
          </p:cNvPr>
          <p:cNvSpPr>
            <a:spLocks noGrp="1"/>
          </p:cNvSpPr>
          <p:nvPr>
            <p:ph type="body" sz="quarter" idx="4294967295"/>
          </p:nvPr>
        </p:nvSpPr>
        <p:spPr>
          <a:xfrm>
            <a:off x="253531" y="1694133"/>
            <a:ext cx="5351463" cy="387529"/>
          </a:xfrm>
        </p:spPr>
        <p:txBody>
          <a:bodyPr>
            <a:normAutofit fontScale="92500" lnSpcReduction="20000"/>
          </a:bodyPr>
          <a:lstStyle/>
          <a:p>
            <a:pPr marL="0" indent="0">
              <a:buNone/>
            </a:pPr>
            <a:endParaRPr lang="en-GB" dirty="0"/>
          </a:p>
        </p:txBody>
      </p:sp>
      <p:sp>
        <p:nvSpPr>
          <p:cNvPr id="7" name="Text Placeholder 3">
            <a:extLst>
              <a:ext uri="{FF2B5EF4-FFF2-40B4-BE49-F238E27FC236}">
                <a16:creationId xmlns:a16="http://schemas.microsoft.com/office/drawing/2014/main" id="{F0811A18-FEAE-4785-A3E8-65890D526C4B}"/>
              </a:ext>
            </a:extLst>
          </p:cNvPr>
          <p:cNvSpPr txBox="1">
            <a:spLocks/>
          </p:cNvSpPr>
          <p:nvPr/>
        </p:nvSpPr>
        <p:spPr>
          <a:xfrm>
            <a:off x="282105" y="5904183"/>
            <a:ext cx="5351463" cy="387529"/>
          </a:xfrm>
          <a:prstGeom prst="rect">
            <a:avLst/>
          </a:prstGeom>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dirty="0">
              <a:latin typeface="Arial" panose="020B0604020202020204" pitchFamily="34" charset="0"/>
              <a:cs typeface="Arial" panose="020B0604020202020204" pitchFamily="34" charset="0"/>
            </a:endParaRPr>
          </a:p>
          <a:p>
            <a:pPr marL="0" indent="0">
              <a:buFont typeface="Arial" panose="020B0604020202020204" pitchFamily="34" charset="0"/>
              <a:buNone/>
            </a:pPr>
            <a:endParaRPr lang="en-GB" dirty="0"/>
          </a:p>
        </p:txBody>
      </p:sp>
      <p:pic>
        <p:nvPicPr>
          <p:cNvPr id="8" name="Graphic 7">
            <a:extLst>
              <a:ext uri="{FF2B5EF4-FFF2-40B4-BE49-F238E27FC236}">
                <a16:creationId xmlns:a16="http://schemas.microsoft.com/office/drawing/2014/main" id="{5F9B16F7-B30B-4CE3-9675-AEAB75726C4E}"/>
              </a:ext>
            </a:extLst>
          </p:cNvPr>
          <p:cNvPicPr>
            <a:picLocks noChangeAspect="1"/>
          </p:cNvPicPr>
          <p:nvPr/>
        </p:nvPicPr>
        <p:blipFill>
          <a:blip r:embed="rId2" cstate="email">
            <a:extLst>
              <a:ext uri="{28A0092B-C50C-407E-A947-70E740481C1C}">
                <a14:useLocalDpi xmlns:a14="http://schemas.microsoft.com/office/drawing/2010/main"/>
              </a:ext>
              <a:ext uri="{96DAC541-7B7A-43D3-8B79-37D633B846F1}">
                <asvg:svgBlip xmlns="" xmlns:asvg="http://schemas.microsoft.com/office/drawing/2016/SVG/main" r:embed="rId6"/>
              </a:ext>
            </a:extLst>
          </a:blip>
          <a:stretch>
            <a:fillRect/>
          </a:stretch>
        </p:blipFill>
        <p:spPr>
          <a:xfrm>
            <a:off x="10520831" y="116247"/>
            <a:ext cx="1328738" cy="1771650"/>
          </a:xfrm>
          <a:prstGeom prst="rect">
            <a:avLst/>
          </a:prstGeom>
        </p:spPr>
      </p:pic>
    </p:spTree>
    <p:extLst>
      <p:ext uri="{BB962C8B-B14F-4D97-AF65-F5344CB8AC3E}">
        <p14:creationId xmlns:p14="http://schemas.microsoft.com/office/powerpoint/2010/main" val="95359803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C8A39211-37EF-4294-ADF9-C260DF8AE1F9}"/>
              </a:ext>
            </a:extLst>
          </p:cNvPr>
          <p:cNvSpPr>
            <a:spLocks noGrp="1"/>
          </p:cNvSpPr>
          <p:nvPr>
            <p:ph type="body" sz="quarter" idx="11"/>
          </p:nvPr>
        </p:nvSpPr>
        <p:spPr>
          <a:xfrm>
            <a:off x="7591322" y="4669189"/>
            <a:ext cx="4205823" cy="1388244"/>
          </a:xfrm>
        </p:spPr>
        <p:txBody>
          <a:bodyPr>
            <a:normAutofit/>
          </a:bodyPr>
          <a:lstStyle/>
          <a:p>
            <a:pPr marL="0" indent="0" algn="ctr">
              <a:buNone/>
            </a:pPr>
            <a:r>
              <a:rPr lang="en-GB" dirty="0">
                <a:latin typeface="Arial" panose="020B0604020202020204" pitchFamily="34" charset="0"/>
                <a:cs typeface="Arial" panose="020B0604020202020204" pitchFamily="34" charset="0"/>
              </a:rPr>
              <a:t>Note down your thoughts and compare with the next slide.</a:t>
            </a:r>
          </a:p>
        </p:txBody>
      </p:sp>
      <p:sp>
        <p:nvSpPr>
          <p:cNvPr id="4" name="Cloud 3">
            <a:extLst>
              <a:ext uri="{FF2B5EF4-FFF2-40B4-BE49-F238E27FC236}">
                <a16:creationId xmlns:a16="http://schemas.microsoft.com/office/drawing/2014/main" id="{7C7930D2-588D-40F6-B81E-9492B6FCBE41}"/>
              </a:ext>
            </a:extLst>
          </p:cNvPr>
          <p:cNvSpPr/>
          <p:nvPr/>
        </p:nvSpPr>
        <p:spPr>
          <a:xfrm>
            <a:off x="525484" y="1680311"/>
            <a:ext cx="5181387" cy="3683000"/>
          </a:xfrm>
          <a:prstGeom prst="cloud">
            <a:avLst/>
          </a:prstGeom>
          <a:noFill/>
          <a:ln w="190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a:extLst>
              <a:ext uri="{FF2B5EF4-FFF2-40B4-BE49-F238E27FC236}">
                <a16:creationId xmlns:a16="http://schemas.microsoft.com/office/drawing/2014/main" id="{390370E6-C2A0-4D09-9B30-3FCB6DD8150D}"/>
              </a:ext>
            </a:extLst>
          </p:cNvPr>
          <p:cNvSpPr/>
          <p:nvPr/>
        </p:nvSpPr>
        <p:spPr>
          <a:xfrm>
            <a:off x="5088968" y="4546763"/>
            <a:ext cx="707666" cy="706724"/>
          </a:xfrm>
          <a:prstGeom prst="ellipse">
            <a:avLst/>
          </a:prstGeom>
          <a:noFill/>
          <a:ln w="19050">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79A8187B-B1E0-4921-89F1-9B6DB8A06430}"/>
              </a:ext>
            </a:extLst>
          </p:cNvPr>
          <p:cNvSpPr/>
          <p:nvPr/>
        </p:nvSpPr>
        <p:spPr>
          <a:xfrm>
            <a:off x="5718377" y="5265934"/>
            <a:ext cx="483339" cy="463170"/>
          </a:xfrm>
          <a:prstGeom prst="ellipse">
            <a:avLst/>
          </a:prstGeom>
          <a:noFill/>
          <a:ln w="19050">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E7EC16E1-E231-42C1-8ECA-F186CD4C63E5}"/>
              </a:ext>
            </a:extLst>
          </p:cNvPr>
          <p:cNvSpPr/>
          <p:nvPr/>
        </p:nvSpPr>
        <p:spPr>
          <a:xfrm>
            <a:off x="6201716" y="5685431"/>
            <a:ext cx="383996" cy="354888"/>
          </a:xfrm>
          <a:prstGeom prst="ellipse">
            <a:avLst/>
          </a:prstGeom>
          <a:noFill/>
          <a:ln w="19050">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 Placeholder 4">
            <a:extLst>
              <a:ext uri="{FF2B5EF4-FFF2-40B4-BE49-F238E27FC236}">
                <a16:creationId xmlns:a16="http://schemas.microsoft.com/office/drawing/2014/main" id="{65786EA0-D2BB-4186-82FF-74AA440AECCF}"/>
              </a:ext>
            </a:extLst>
          </p:cNvPr>
          <p:cNvSpPr txBox="1">
            <a:spLocks/>
          </p:cNvSpPr>
          <p:nvPr/>
        </p:nvSpPr>
        <p:spPr>
          <a:xfrm>
            <a:off x="1203863" y="2096233"/>
            <a:ext cx="3600235" cy="2450811"/>
          </a:xfrm>
          <a:prstGeom prst="rect">
            <a:avLst/>
          </a:prstGeom>
        </p:spPr>
        <p:txBody>
          <a:bodyPr vert="horz" lIns="91440" tIns="180000" rIns="91440" bIns="45720" rtlCol="0">
            <a:noAutofit/>
          </a:bodyPr>
          <a:lstStyle>
            <a:lvl1pPr marL="457200" indent="-457200" algn="l" defTabSz="914400" rtl="0" eaLnBrk="1" latinLnBrk="0" hangingPunct="1">
              <a:lnSpc>
                <a:spcPct val="90000"/>
              </a:lnSpc>
              <a:spcBef>
                <a:spcPts val="1000"/>
              </a:spcBef>
              <a:spcAft>
                <a:spcPts val="1000"/>
              </a:spcAft>
              <a:buClr>
                <a:srgbClr val="00AEEF"/>
              </a:buClr>
              <a:buFont typeface="Wingdings" pitchFamily="2" charset="2"/>
              <a:buChar char="§"/>
              <a:defRPr sz="2800" kern="1200">
                <a:solidFill>
                  <a:schemeClr val="tx1"/>
                </a:solidFill>
                <a:latin typeface="+mn-lt"/>
                <a:ea typeface="+mn-ea"/>
                <a:cs typeface="+mn-cs"/>
              </a:defRPr>
            </a:lvl1pPr>
            <a:lvl2pPr marL="800100" indent="-342900" algn="l" defTabSz="914400" rtl="0" eaLnBrk="1" latinLnBrk="0" hangingPunct="1">
              <a:lnSpc>
                <a:spcPct val="90000"/>
              </a:lnSpc>
              <a:spcBef>
                <a:spcPts val="500"/>
              </a:spcBef>
              <a:buClr>
                <a:schemeClr val="tx1"/>
              </a:buClr>
              <a:buFont typeface="Wingdings" pitchFamily="2" charset="2"/>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Clr>
                <a:srgbClr val="00AEEF"/>
              </a:buClr>
              <a:buFont typeface="Wingdings" pitchFamily="2" charset="2"/>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Clr>
                <a:schemeClr val="tx1"/>
              </a:buClr>
              <a:buFont typeface="Wingdings" pitchFamily="2" charset="2"/>
              <a:buChar char="§"/>
              <a:defRPr sz="1800" kern="1200">
                <a:solidFill>
                  <a:schemeClr val="tx1"/>
                </a:solidFill>
                <a:latin typeface="+mn-lt"/>
                <a:ea typeface="+mn-ea"/>
                <a:cs typeface="+mn-cs"/>
              </a:defRPr>
            </a:lvl4pPr>
            <a:lvl5pPr marL="2114550" indent="-285750" algn="l" defTabSz="914400" rtl="0" eaLnBrk="1" latinLnBrk="0" hangingPunct="1">
              <a:lnSpc>
                <a:spcPct val="90000"/>
              </a:lnSpc>
              <a:spcBef>
                <a:spcPts val="500"/>
              </a:spcBef>
              <a:buClr>
                <a:srgbClr val="00AEEF"/>
              </a:buClr>
              <a:buFont typeface="Wingdings" pitchFamily="2" charset="2"/>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GB" sz="2400" dirty="0">
                <a:solidFill>
                  <a:srgbClr val="00B0F0"/>
                </a:solidFill>
                <a:latin typeface="Arial" panose="020B0604020202020204" pitchFamily="34" charset="0"/>
                <a:cs typeface="Arial" panose="020B0604020202020204" pitchFamily="34" charset="0"/>
              </a:rPr>
              <a:t>What can you do to help all children enjoy their right to learn and to use the language, customs and religion of their family even if they are not the majority?</a:t>
            </a:r>
          </a:p>
        </p:txBody>
      </p:sp>
      <p:sp>
        <p:nvSpPr>
          <p:cNvPr id="14" name="Title 1">
            <a:extLst>
              <a:ext uri="{FF2B5EF4-FFF2-40B4-BE49-F238E27FC236}">
                <a16:creationId xmlns:a16="http://schemas.microsoft.com/office/drawing/2014/main" id="{3473AE6D-C3DF-432C-8AC2-C099C4FD1D7F}"/>
              </a:ext>
            </a:extLst>
          </p:cNvPr>
          <p:cNvSpPr>
            <a:spLocks noGrp="1"/>
          </p:cNvSpPr>
          <p:nvPr>
            <p:ph type="ctrTitle"/>
          </p:nvPr>
        </p:nvSpPr>
        <p:spPr>
          <a:xfrm>
            <a:off x="369525" y="442145"/>
            <a:ext cx="11587919" cy="877104"/>
          </a:xfrm>
        </p:spPr>
        <p:txBody>
          <a:bodyPr>
            <a:noAutofit/>
          </a:bodyPr>
          <a:lstStyle/>
          <a:p>
            <a:r>
              <a:rPr lang="en-GB" sz="2400" dirty="0"/>
              <a:t>  </a:t>
            </a:r>
          </a:p>
        </p:txBody>
      </p:sp>
      <p:sp>
        <p:nvSpPr>
          <p:cNvPr id="15" name="Title 2">
            <a:extLst>
              <a:ext uri="{FF2B5EF4-FFF2-40B4-BE49-F238E27FC236}">
                <a16:creationId xmlns:a16="http://schemas.microsoft.com/office/drawing/2014/main" id="{D050CF15-DFB4-4AB0-AF83-154B9DC6D927}"/>
              </a:ext>
            </a:extLst>
          </p:cNvPr>
          <p:cNvSpPr txBox="1">
            <a:spLocks/>
          </p:cNvSpPr>
          <p:nvPr/>
        </p:nvSpPr>
        <p:spPr>
          <a:xfrm>
            <a:off x="360000" y="261444"/>
            <a:ext cx="11247587" cy="877104"/>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800" kern="1200" cap="all" spc="400" baseline="0">
                <a:solidFill>
                  <a:srgbClr val="00AEEF"/>
                </a:solidFill>
                <a:latin typeface="Univers Next Pro Condensed" panose="020B0906030202020203" pitchFamily="34" charset="0"/>
                <a:ea typeface="+mj-ea"/>
                <a:cs typeface="+mj-cs"/>
              </a:defRPr>
            </a:lvl1pPr>
          </a:lstStyle>
          <a:p>
            <a:r>
              <a:rPr lang="en-GB" dirty="0"/>
              <a:t>Exploring Article 30</a:t>
            </a:r>
          </a:p>
        </p:txBody>
      </p:sp>
    </p:spTree>
    <p:extLst>
      <p:ext uri="{BB962C8B-B14F-4D97-AF65-F5344CB8AC3E}">
        <p14:creationId xmlns:p14="http://schemas.microsoft.com/office/powerpoint/2010/main" val="36848980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519CE0EB-9064-441E-8E00-1290285670BD}"/>
              </a:ext>
            </a:extLst>
          </p:cNvPr>
          <p:cNvSpPr>
            <a:spLocks noGrp="1"/>
          </p:cNvSpPr>
          <p:nvPr>
            <p:ph type="body" sz="quarter" idx="11"/>
          </p:nvPr>
        </p:nvSpPr>
        <p:spPr>
          <a:xfrm>
            <a:off x="460208" y="1802892"/>
            <a:ext cx="10858500" cy="4092575"/>
          </a:xfrm>
        </p:spPr>
        <p:txBody>
          <a:bodyPr>
            <a:normAutofit fontScale="32500" lnSpcReduction="20000"/>
          </a:bodyPr>
          <a:lstStyle/>
          <a:p>
            <a:r>
              <a:rPr lang="en-GB" sz="6200" dirty="0">
                <a:latin typeface="Arial" panose="020B0604020202020204" pitchFamily="34" charset="0"/>
                <a:cs typeface="Arial" panose="020B0604020202020204" pitchFamily="34" charset="0"/>
              </a:rPr>
              <a:t>Be able to speak your own language with friends and family without other people saying it’s rude.</a:t>
            </a:r>
          </a:p>
          <a:p>
            <a:r>
              <a:rPr lang="en-GB" sz="6200" dirty="0">
                <a:latin typeface="Arial" panose="020B0604020202020204" pitchFamily="34" charset="0"/>
                <a:cs typeface="Arial" panose="020B0604020202020204" pitchFamily="34" charset="0"/>
              </a:rPr>
              <a:t>Learn about different languages, cultures and religions.</a:t>
            </a:r>
          </a:p>
          <a:p>
            <a:r>
              <a:rPr lang="en-GB" sz="6200" dirty="0">
                <a:latin typeface="Arial" panose="020B0604020202020204" pitchFamily="34" charset="0"/>
                <a:cs typeface="Arial" panose="020B0604020202020204" pitchFamily="34" charset="0"/>
              </a:rPr>
              <a:t>Read books by lots of different kinds of writers from all around the world.</a:t>
            </a:r>
          </a:p>
          <a:p>
            <a:r>
              <a:rPr lang="en-GB" sz="6200" dirty="0">
                <a:latin typeface="Arial" panose="020B0604020202020204" pitchFamily="34" charset="0"/>
                <a:cs typeface="Arial" panose="020B0604020202020204" pitchFamily="34" charset="0"/>
              </a:rPr>
              <a:t>Learn about the world through the eyes of different people.</a:t>
            </a:r>
          </a:p>
          <a:p>
            <a:r>
              <a:rPr lang="en-GB" sz="6200" dirty="0">
                <a:latin typeface="Arial" panose="020B0604020202020204" pitchFamily="34" charset="0"/>
                <a:cs typeface="Arial" panose="020B0604020202020204" pitchFamily="34" charset="0"/>
              </a:rPr>
              <a:t>Celebrate lots of special events like Burn’s night, Chinese New Year, St David’s Day, Carnival.</a:t>
            </a:r>
          </a:p>
          <a:p>
            <a:r>
              <a:rPr lang="en-GB" sz="6200" dirty="0">
                <a:latin typeface="Arial" panose="020B0604020202020204" pitchFamily="34" charset="0"/>
                <a:cs typeface="Arial" panose="020B0604020202020204" pitchFamily="34" charset="0"/>
              </a:rPr>
              <a:t>Enjoy food, music and dance from different countries.</a:t>
            </a:r>
          </a:p>
          <a:p>
            <a:pPr marL="0" indent="0">
              <a:buNone/>
            </a:pPr>
            <a:r>
              <a:rPr lang="en-GB" sz="6200" dirty="0">
                <a:latin typeface="Arial" panose="020B0604020202020204" pitchFamily="34" charset="0"/>
                <a:cs typeface="Arial" panose="020B0604020202020204" pitchFamily="34" charset="0"/>
              </a:rPr>
              <a:t>What else did you think of?</a:t>
            </a:r>
          </a:p>
        </p:txBody>
      </p:sp>
      <p:sp>
        <p:nvSpPr>
          <p:cNvPr id="3" name="Title 2">
            <a:extLst>
              <a:ext uri="{FF2B5EF4-FFF2-40B4-BE49-F238E27FC236}">
                <a16:creationId xmlns:a16="http://schemas.microsoft.com/office/drawing/2014/main" id="{6A854495-F1E1-460C-B725-72CB6252C37B}"/>
              </a:ext>
            </a:extLst>
          </p:cNvPr>
          <p:cNvSpPr>
            <a:spLocks noGrp="1"/>
          </p:cNvSpPr>
          <p:nvPr>
            <p:ph type="ctrTitle"/>
          </p:nvPr>
        </p:nvSpPr>
        <p:spPr/>
        <p:txBody>
          <a:bodyPr/>
          <a:lstStyle/>
          <a:p>
            <a:r>
              <a:rPr lang="en-GB" dirty="0"/>
              <a:t>How many of these did you get?</a:t>
            </a:r>
          </a:p>
        </p:txBody>
      </p:sp>
    </p:spTree>
    <p:extLst>
      <p:ext uri="{BB962C8B-B14F-4D97-AF65-F5344CB8AC3E}">
        <p14:creationId xmlns:p14="http://schemas.microsoft.com/office/powerpoint/2010/main" val="16068225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A854495-F1E1-460C-B725-72CB6252C37B}"/>
              </a:ext>
            </a:extLst>
          </p:cNvPr>
          <p:cNvSpPr>
            <a:spLocks noGrp="1"/>
          </p:cNvSpPr>
          <p:nvPr>
            <p:ph type="ctrTitle"/>
          </p:nvPr>
        </p:nvSpPr>
        <p:spPr/>
        <p:txBody>
          <a:bodyPr/>
          <a:lstStyle/>
          <a:p>
            <a:r>
              <a:rPr lang="en-GB" dirty="0"/>
              <a:t>Activity Time</a:t>
            </a:r>
          </a:p>
        </p:txBody>
      </p:sp>
      <p:sp>
        <p:nvSpPr>
          <p:cNvPr id="11" name="Rectangle 10">
            <a:extLst>
              <a:ext uri="{FF2B5EF4-FFF2-40B4-BE49-F238E27FC236}">
                <a16:creationId xmlns:a16="http://schemas.microsoft.com/office/drawing/2014/main" id="{9E11DD7D-5650-4A5E-A126-EFA683EE85AA}"/>
              </a:ext>
            </a:extLst>
          </p:cNvPr>
          <p:cNvSpPr/>
          <p:nvPr/>
        </p:nvSpPr>
        <p:spPr>
          <a:xfrm>
            <a:off x="13723" y="6624277"/>
            <a:ext cx="582211" cy="230832"/>
          </a:xfrm>
          <a:prstGeom prst="rect">
            <a:avLst/>
          </a:prstGeom>
        </p:spPr>
        <p:txBody>
          <a:bodyPr wrap="none">
            <a:spAutoFit/>
          </a:bodyPr>
          <a:lstStyle/>
          <a:p>
            <a:r>
              <a:rPr lang="en-GB" sz="900" dirty="0">
                <a:latin typeface="Arial" panose="020B0604020202020204" pitchFamily="34" charset="0"/>
                <a:cs typeface="Arial" panose="020B0604020202020204" pitchFamily="34" charset="0"/>
              </a:rPr>
              <a:t>Primary</a:t>
            </a:r>
          </a:p>
        </p:txBody>
      </p:sp>
      <p:sp>
        <p:nvSpPr>
          <p:cNvPr id="13" name="Rectangle 12">
            <a:extLst>
              <a:ext uri="{FF2B5EF4-FFF2-40B4-BE49-F238E27FC236}">
                <a16:creationId xmlns:a16="http://schemas.microsoft.com/office/drawing/2014/main" id="{46321322-9A6E-421F-85A0-224A33516ACA}"/>
              </a:ext>
            </a:extLst>
          </p:cNvPr>
          <p:cNvSpPr/>
          <p:nvPr/>
        </p:nvSpPr>
        <p:spPr>
          <a:xfrm rot="20916146">
            <a:off x="392257" y="1342205"/>
            <a:ext cx="4301864" cy="3447098"/>
          </a:xfrm>
          <a:prstGeom prst="rect">
            <a:avLst/>
          </a:prstGeom>
        </p:spPr>
        <p:txBody>
          <a:bodyPr wrap="square">
            <a:spAutoFit/>
          </a:bodyPr>
          <a:lstStyle/>
          <a:p>
            <a:r>
              <a:rPr lang="en-GB" sz="2800" dirty="0">
                <a:latin typeface="Arial" panose="020B0604020202020204" pitchFamily="34" charset="0"/>
                <a:cs typeface="Arial" panose="020B0604020202020204" pitchFamily="34" charset="0"/>
              </a:rPr>
              <a:t>All these activities are related to… </a:t>
            </a:r>
          </a:p>
          <a:p>
            <a:endParaRPr lang="en-GB" b="1" dirty="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endParaRPr lang="en-GB" b="1" dirty="0">
              <a:solidFill>
                <a:schemeClr val="bg1"/>
              </a:solidFill>
              <a:latin typeface="Arial" panose="020B0604020202020204" pitchFamily="34" charset="0"/>
              <a:cs typeface="Arial" panose="020B0604020202020204" pitchFamily="34" charset="0"/>
            </a:endParaRPr>
          </a:p>
          <a:p>
            <a:endParaRPr lang="en-GB" b="1" dirty="0">
              <a:solidFill>
                <a:schemeClr val="bg1"/>
              </a:solidFill>
              <a:latin typeface="Arial" panose="020B0604020202020204" pitchFamily="34" charset="0"/>
              <a:cs typeface="Arial" panose="020B0604020202020204" pitchFamily="34" charset="0"/>
            </a:endParaRPr>
          </a:p>
          <a:p>
            <a:endParaRPr lang="en-GB" b="1" dirty="0">
              <a:solidFill>
                <a:schemeClr val="bg1"/>
              </a:solidFill>
              <a:latin typeface="Arial" panose="020B0604020202020204" pitchFamily="34" charset="0"/>
              <a:cs typeface="Arial" panose="020B0604020202020204" pitchFamily="34" charset="0"/>
            </a:endParaRPr>
          </a:p>
        </p:txBody>
      </p:sp>
      <p:sp>
        <p:nvSpPr>
          <p:cNvPr id="15" name="Rectangle 14">
            <a:extLst>
              <a:ext uri="{FF2B5EF4-FFF2-40B4-BE49-F238E27FC236}">
                <a16:creationId xmlns:a16="http://schemas.microsoft.com/office/drawing/2014/main" id="{4732AD66-E745-4C04-AA65-02C71BBDAD5F}"/>
              </a:ext>
            </a:extLst>
          </p:cNvPr>
          <p:cNvSpPr/>
          <p:nvPr/>
        </p:nvSpPr>
        <p:spPr>
          <a:xfrm>
            <a:off x="94073" y="5764425"/>
            <a:ext cx="6096000" cy="707886"/>
          </a:xfrm>
          <a:prstGeom prst="rect">
            <a:avLst/>
          </a:prstGeom>
        </p:spPr>
        <p:txBody>
          <a:bodyPr>
            <a:spAutoFit/>
          </a:bodyPr>
          <a:lstStyle/>
          <a:p>
            <a:r>
              <a:rPr lang="en-GB" sz="2000" dirty="0">
                <a:latin typeface="Arial" panose="020B0604020202020204" pitchFamily="34" charset="0"/>
                <a:cs typeface="Arial" panose="020B0604020202020204" pitchFamily="34" charset="0"/>
              </a:rPr>
              <a:t>You don’t need to do every single activity </a:t>
            </a:r>
          </a:p>
          <a:p>
            <a:r>
              <a:rPr lang="en-GB" sz="2000" dirty="0">
                <a:latin typeface="Arial" panose="020B0604020202020204" pitchFamily="34" charset="0"/>
                <a:cs typeface="Arial" panose="020B0604020202020204" pitchFamily="34" charset="0"/>
              </a:rPr>
              <a:t>but if you have time you can do more than one. </a:t>
            </a:r>
          </a:p>
        </p:txBody>
      </p:sp>
      <p:sp>
        <p:nvSpPr>
          <p:cNvPr id="25" name="Flowchart: Connector 24">
            <a:extLst>
              <a:ext uri="{FF2B5EF4-FFF2-40B4-BE49-F238E27FC236}">
                <a16:creationId xmlns:a16="http://schemas.microsoft.com/office/drawing/2014/main" id="{5DBA6628-F645-4A31-9AFF-050A34306ED8}"/>
              </a:ext>
            </a:extLst>
          </p:cNvPr>
          <p:cNvSpPr/>
          <p:nvPr/>
        </p:nvSpPr>
        <p:spPr>
          <a:xfrm>
            <a:off x="3772806" y="1722601"/>
            <a:ext cx="2690252" cy="2757710"/>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00B0F0"/>
                </a:solidFill>
                <a:latin typeface="Arial" panose="020B0604020202020204" pitchFamily="34" charset="0"/>
                <a:cs typeface="Arial" panose="020B0604020202020204" pitchFamily="34" charset="0"/>
              </a:rPr>
              <a:t>Can you find out how to say ‘”Hello, how are you?”’ in 5 different languages. </a:t>
            </a:r>
          </a:p>
          <a:p>
            <a:pPr algn="ctr"/>
            <a:r>
              <a:rPr lang="en-GB" sz="1400" dirty="0">
                <a:solidFill>
                  <a:srgbClr val="00B0F0"/>
                </a:solidFill>
                <a:latin typeface="Arial" panose="020B0604020202020204" pitchFamily="34" charset="0"/>
                <a:cs typeface="Arial" panose="020B0604020202020204" pitchFamily="34" charset="0"/>
              </a:rPr>
              <a:t>  Share with friends and see how many you can get as a group.</a:t>
            </a:r>
          </a:p>
        </p:txBody>
      </p:sp>
      <p:pic>
        <p:nvPicPr>
          <p:cNvPr id="12" name="Graphic 11">
            <a:extLst>
              <a:ext uri="{FF2B5EF4-FFF2-40B4-BE49-F238E27FC236}">
                <a16:creationId xmlns:a16="http://schemas.microsoft.com/office/drawing/2014/main" id="{0C581938-9D6C-4989-963F-A262752E2BE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 xmlns:asvg="http://schemas.microsoft.com/office/drawing/2016/SVG/main" r:embed="rId4"/>
              </a:ext>
            </a:extLst>
          </a:blip>
          <a:stretch>
            <a:fillRect/>
          </a:stretch>
        </p:blipFill>
        <p:spPr>
          <a:xfrm>
            <a:off x="304828" y="2862950"/>
            <a:ext cx="1924022" cy="2565362"/>
          </a:xfrm>
          <a:prstGeom prst="rect">
            <a:avLst/>
          </a:prstGeom>
        </p:spPr>
      </p:pic>
      <p:sp>
        <p:nvSpPr>
          <p:cNvPr id="16" name="Flowchart: Connector 15">
            <a:extLst>
              <a:ext uri="{FF2B5EF4-FFF2-40B4-BE49-F238E27FC236}">
                <a16:creationId xmlns:a16="http://schemas.microsoft.com/office/drawing/2014/main" id="{63A70BFD-BC6C-4882-8909-73CA067B0137}"/>
              </a:ext>
            </a:extLst>
          </p:cNvPr>
          <p:cNvSpPr/>
          <p:nvPr/>
        </p:nvSpPr>
        <p:spPr>
          <a:xfrm>
            <a:off x="6347852" y="2980209"/>
            <a:ext cx="3924300" cy="3759484"/>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dirty="0">
              <a:solidFill>
                <a:srgbClr val="00B0F0"/>
              </a:solidFill>
              <a:latin typeface="Arial" panose="020B0604020202020204" pitchFamily="34" charset="0"/>
              <a:cs typeface="Arial" panose="020B0604020202020204" pitchFamily="34" charset="0"/>
            </a:endParaRPr>
          </a:p>
          <a:p>
            <a:pPr algn="ctr"/>
            <a:endParaRPr lang="en-GB" sz="1400" dirty="0">
              <a:solidFill>
                <a:srgbClr val="00B0F0"/>
              </a:solidFill>
              <a:latin typeface="Arial" panose="020B0604020202020204" pitchFamily="34" charset="0"/>
              <a:cs typeface="Arial" panose="020B0604020202020204" pitchFamily="34" charset="0"/>
            </a:endParaRPr>
          </a:p>
          <a:p>
            <a:pPr algn="ctr"/>
            <a:r>
              <a:rPr lang="en-GB" sz="1400" dirty="0">
                <a:solidFill>
                  <a:srgbClr val="00B0F0"/>
                </a:solidFill>
                <a:latin typeface="Arial" panose="020B0604020202020204" pitchFamily="34" charset="0"/>
                <a:cs typeface="Arial" panose="020B0604020202020204" pitchFamily="34" charset="0"/>
              </a:rPr>
              <a:t>Culture means traditions that groups follow like food, dances, song and clothes. Draw or write about what is important in your culture. Then think of someone who comes from a different culture and share safely with them what is important about culture for each of you. This could be someone you know or you could pick a country or indigenous group and write to a child of that country or group.  </a:t>
            </a:r>
          </a:p>
          <a:p>
            <a:pPr algn="ctr"/>
            <a:endParaRPr lang="en-GB" sz="1400" dirty="0">
              <a:solidFill>
                <a:srgbClr val="00B0F0"/>
              </a:solidFill>
              <a:latin typeface="Arial" panose="020B0604020202020204" pitchFamily="34" charset="0"/>
              <a:cs typeface="Arial" panose="020B0604020202020204" pitchFamily="34" charset="0"/>
            </a:endParaRPr>
          </a:p>
          <a:p>
            <a:pPr algn="ctr"/>
            <a:endParaRPr lang="en-GB" sz="1400" dirty="0">
              <a:solidFill>
                <a:srgbClr val="00B0F0"/>
              </a:solidFill>
              <a:latin typeface="Arial" panose="020B0604020202020204" pitchFamily="34" charset="0"/>
              <a:cs typeface="Arial" panose="020B0604020202020204" pitchFamily="34" charset="0"/>
            </a:endParaRPr>
          </a:p>
        </p:txBody>
      </p:sp>
      <p:sp>
        <p:nvSpPr>
          <p:cNvPr id="17" name="Flowchart: Connector 16">
            <a:extLst>
              <a:ext uri="{FF2B5EF4-FFF2-40B4-BE49-F238E27FC236}">
                <a16:creationId xmlns:a16="http://schemas.microsoft.com/office/drawing/2014/main" id="{FD6C1A32-72C3-42A3-A272-10B366EFF786}"/>
              </a:ext>
            </a:extLst>
          </p:cNvPr>
          <p:cNvSpPr/>
          <p:nvPr/>
        </p:nvSpPr>
        <p:spPr>
          <a:xfrm>
            <a:off x="6554720" y="261444"/>
            <a:ext cx="2443764" cy="2391995"/>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dirty="0">
              <a:solidFill>
                <a:srgbClr val="00B0F0"/>
              </a:solidFill>
              <a:latin typeface="Arial" panose="020B0604020202020204" pitchFamily="34" charset="0"/>
              <a:cs typeface="Arial" panose="020B0604020202020204" pitchFamily="34" charset="0"/>
            </a:endParaRPr>
          </a:p>
          <a:p>
            <a:pPr algn="ctr"/>
            <a:r>
              <a:rPr lang="en-GB" sz="1400" dirty="0">
                <a:solidFill>
                  <a:srgbClr val="00B0F0"/>
                </a:solidFill>
                <a:latin typeface="Arial" panose="020B0604020202020204" pitchFamily="34" charset="0"/>
                <a:cs typeface="Arial" panose="020B0604020202020204" pitchFamily="34" charset="0"/>
              </a:rPr>
              <a:t>Do you know any traditional dances? Research these safely online or ask a friend or grown up to teach you and practise the steps.</a:t>
            </a:r>
          </a:p>
          <a:p>
            <a:pPr algn="ctr"/>
            <a:endParaRPr lang="en-GB" sz="1400" dirty="0">
              <a:solidFill>
                <a:srgbClr val="00B0F0"/>
              </a:solidFill>
              <a:latin typeface="Arial" panose="020B0604020202020204" pitchFamily="34" charset="0"/>
              <a:cs typeface="Arial" panose="020B0604020202020204" pitchFamily="34" charset="0"/>
            </a:endParaRPr>
          </a:p>
        </p:txBody>
      </p:sp>
      <p:sp>
        <p:nvSpPr>
          <p:cNvPr id="19" name="Flowchart: Connector 18">
            <a:extLst>
              <a:ext uri="{FF2B5EF4-FFF2-40B4-BE49-F238E27FC236}">
                <a16:creationId xmlns:a16="http://schemas.microsoft.com/office/drawing/2014/main" id="{7756885D-BE5C-48F1-8908-75F0F5EA87ED}"/>
              </a:ext>
            </a:extLst>
          </p:cNvPr>
          <p:cNvSpPr/>
          <p:nvPr/>
        </p:nvSpPr>
        <p:spPr>
          <a:xfrm>
            <a:off x="9339017" y="1138548"/>
            <a:ext cx="2443764" cy="2391994"/>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00B0F0"/>
                </a:solidFill>
                <a:latin typeface="Arial"/>
                <a:cs typeface="Arial"/>
              </a:rPr>
              <a:t>Find 10 characters from your favourite books. Do they come from a range of cultures or are they all just like you? </a:t>
            </a:r>
          </a:p>
        </p:txBody>
      </p:sp>
    </p:spTree>
    <p:extLst>
      <p:ext uri="{BB962C8B-B14F-4D97-AF65-F5344CB8AC3E}">
        <p14:creationId xmlns:p14="http://schemas.microsoft.com/office/powerpoint/2010/main" val="13310350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A854495-F1E1-460C-B725-72CB6252C37B}"/>
              </a:ext>
            </a:extLst>
          </p:cNvPr>
          <p:cNvSpPr>
            <a:spLocks noGrp="1"/>
          </p:cNvSpPr>
          <p:nvPr>
            <p:ph type="ctrTitle"/>
          </p:nvPr>
        </p:nvSpPr>
        <p:spPr/>
        <p:txBody>
          <a:bodyPr/>
          <a:lstStyle/>
          <a:p>
            <a:r>
              <a:rPr lang="en-GB" dirty="0"/>
              <a:t>Activity Time</a:t>
            </a:r>
          </a:p>
        </p:txBody>
      </p:sp>
      <p:sp>
        <p:nvSpPr>
          <p:cNvPr id="11" name="Rectangle 10">
            <a:extLst>
              <a:ext uri="{FF2B5EF4-FFF2-40B4-BE49-F238E27FC236}">
                <a16:creationId xmlns:a16="http://schemas.microsoft.com/office/drawing/2014/main" id="{9E11DD7D-5650-4A5E-A126-EFA683EE85AA}"/>
              </a:ext>
            </a:extLst>
          </p:cNvPr>
          <p:cNvSpPr/>
          <p:nvPr/>
        </p:nvSpPr>
        <p:spPr>
          <a:xfrm>
            <a:off x="13723" y="6624277"/>
            <a:ext cx="582211" cy="230832"/>
          </a:xfrm>
          <a:prstGeom prst="rect">
            <a:avLst/>
          </a:prstGeom>
        </p:spPr>
        <p:txBody>
          <a:bodyPr wrap="none">
            <a:spAutoFit/>
          </a:bodyPr>
          <a:lstStyle/>
          <a:p>
            <a:r>
              <a:rPr lang="en-GB" sz="900" dirty="0">
                <a:latin typeface="Arial" panose="020B0604020202020204" pitchFamily="34" charset="0"/>
                <a:cs typeface="Arial" panose="020B0604020202020204" pitchFamily="34" charset="0"/>
              </a:rPr>
              <a:t>Primary</a:t>
            </a:r>
          </a:p>
        </p:txBody>
      </p:sp>
      <p:sp>
        <p:nvSpPr>
          <p:cNvPr id="22" name="Flowchart: Connector 21">
            <a:extLst>
              <a:ext uri="{FF2B5EF4-FFF2-40B4-BE49-F238E27FC236}">
                <a16:creationId xmlns:a16="http://schemas.microsoft.com/office/drawing/2014/main" id="{83B3CD56-3D95-4CF6-AA54-C510728711AF}"/>
              </a:ext>
            </a:extLst>
          </p:cNvPr>
          <p:cNvSpPr/>
          <p:nvPr/>
        </p:nvSpPr>
        <p:spPr>
          <a:xfrm>
            <a:off x="4579462" y="1075631"/>
            <a:ext cx="2389236" cy="2353369"/>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00B0F0"/>
                </a:solidFill>
                <a:latin typeface="Arial"/>
                <a:cs typeface="Arial"/>
              </a:rPr>
              <a:t>Keep a food and drink diary for the week. What cultures do your food and drink come from? Which are your favourites?</a:t>
            </a:r>
          </a:p>
        </p:txBody>
      </p:sp>
      <p:sp>
        <p:nvSpPr>
          <p:cNvPr id="10" name="Flowchart: Connector 9">
            <a:extLst>
              <a:ext uri="{FF2B5EF4-FFF2-40B4-BE49-F238E27FC236}">
                <a16:creationId xmlns:a16="http://schemas.microsoft.com/office/drawing/2014/main" id="{025188FD-6920-4B96-8C7B-48F2DD753A09}"/>
              </a:ext>
            </a:extLst>
          </p:cNvPr>
          <p:cNvSpPr/>
          <p:nvPr/>
        </p:nvSpPr>
        <p:spPr>
          <a:xfrm>
            <a:off x="2405731" y="3665208"/>
            <a:ext cx="2811876" cy="2726733"/>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00B0F0"/>
                </a:solidFill>
                <a:latin typeface="Arial"/>
                <a:cs typeface="Arial"/>
              </a:rPr>
              <a:t>Can you guess what kinds of fusion foods these are? Fusion food combines elements from different cultures. Invent a recipe for your own fusion food.</a:t>
            </a:r>
          </a:p>
        </p:txBody>
      </p:sp>
      <p:sp>
        <p:nvSpPr>
          <p:cNvPr id="14" name="Flowchart: Connector 13">
            <a:extLst>
              <a:ext uri="{FF2B5EF4-FFF2-40B4-BE49-F238E27FC236}">
                <a16:creationId xmlns:a16="http://schemas.microsoft.com/office/drawing/2014/main" id="{B3D10AA8-B202-4B1D-9693-D61FC941C1E4}"/>
              </a:ext>
            </a:extLst>
          </p:cNvPr>
          <p:cNvSpPr/>
          <p:nvPr/>
        </p:nvSpPr>
        <p:spPr>
          <a:xfrm>
            <a:off x="8540221" y="3541602"/>
            <a:ext cx="3158135" cy="3117171"/>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00B0F0"/>
                </a:solidFill>
                <a:latin typeface="Arial"/>
                <a:cs typeface="Arial"/>
              </a:rPr>
              <a:t>What does it mean to be from a minority or indigenous group? Find out what the words mean and then think about which minority groups there are in the UK. Why do you think Article 30 is important and how does it link to last week’s work on Article 2?</a:t>
            </a:r>
          </a:p>
        </p:txBody>
      </p:sp>
      <p:pic>
        <p:nvPicPr>
          <p:cNvPr id="1028" name="Picture 4">
            <a:extLst>
              <a:ext uri="{FF2B5EF4-FFF2-40B4-BE49-F238E27FC236}">
                <a16:creationId xmlns:a16="http://schemas.microsoft.com/office/drawing/2014/main" id="{A213DAF4-F334-45A3-BA10-0911472C1258}"/>
              </a:ext>
            </a:extLst>
          </p:cNvPr>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360000" y="3921664"/>
            <a:ext cx="2179156" cy="1634367"/>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a:extLst>
              <a:ext uri="{FF2B5EF4-FFF2-40B4-BE49-F238E27FC236}">
                <a16:creationId xmlns:a16="http://schemas.microsoft.com/office/drawing/2014/main" id="{675E603A-7129-4710-B612-903449F612FB}"/>
              </a:ext>
            </a:extLst>
          </p:cNvPr>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196975" y="1301969"/>
            <a:ext cx="1600202" cy="2134261"/>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2">
            <a:extLst>
              <a:ext uri="{FF2B5EF4-FFF2-40B4-BE49-F238E27FC236}">
                <a16:creationId xmlns:a16="http://schemas.microsoft.com/office/drawing/2014/main" id="{F485D23D-F172-4CF8-926E-24F18376D6C3}"/>
              </a:ext>
            </a:extLst>
          </p:cNvPr>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1729456" y="2069149"/>
            <a:ext cx="1352550" cy="2028825"/>
          </a:xfrm>
          <a:prstGeom prst="rect">
            <a:avLst/>
          </a:prstGeom>
          <a:noFill/>
          <a:extLst>
            <a:ext uri="{909E8E84-426E-40DD-AFC4-6F175D3DCCD1}">
              <a14:hiddenFill xmlns:a14="http://schemas.microsoft.com/office/drawing/2010/main">
                <a:solidFill>
                  <a:srgbClr val="FFFFFF"/>
                </a:solidFill>
              </a14:hiddenFill>
            </a:ext>
          </a:extLst>
        </p:spPr>
      </p:pic>
      <p:sp>
        <p:nvSpPr>
          <p:cNvPr id="18" name="Flowchart: Connector 17">
            <a:extLst>
              <a:ext uri="{FF2B5EF4-FFF2-40B4-BE49-F238E27FC236}">
                <a16:creationId xmlns:a16="http://schemas.microsoft.com/office/drawing/2014/main" id="{2B50BF72-C7F2-4345-87E9-FC53EC587D46}"/>
              </a:ext>
            </a:extLst>
          </p:cNvPr>
          <p:cNvSpPr/>
          <p:nvPr/>
        </p:nvSpPr>
        <p:spPr>
          <a:xfrm>
            <a:off x="7177264" y="29511"/>
            <a:ext cx="2394226" cy="2353370"/>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dirty="0">
              <a:solidFill>
                <a:srgbClr val="00B0F0"/>
              </a:solidFill>
              <a:latin typeface="Arial" panose="020B0604020202020204" pitchFamily="34" charset="0"/>
              <a:cs typeface="Arial" panose="020B0604020202020204" pitchFamily="34" charset="0"/>
            </a:endParaRPr>
          </a:p>
          <a:p>
            <a:pPr algn="ctr"/>
            <a:endParaRPr lang="en-GB" sz="1400" dirty="0">
              <a:solidFill>
                <a:srgbClr val="00B0F0"/>
              </a:solidFill>
              <a:latin typeface="Arial" panose="020B0604020202020204" pitchFamily="34" charset="0"/>
              <a:cs typeface="Arial" panose="020B0604020202020204" pitchFamily="34" charset="0"/>
            </a:endParaRPr>
          </a:p>
          <a:p>
            <a:pPr algn="ctr"/>
            <a:endParaRPr lang="en-GB" sz="1400" dirty="0">
              <a:solidFill>
                <a:srgbClr val="00B0F0"/>
              </a:solidFill>
              <a:latin typeface="Arial" panose="020B0604020202020204" pitchFamily="34" charset="0"/>
              <a:cs typeface="Arial" panose="020B0604020202020204" pitchFamily="34" charset="0"/>
            </a:endParaRPr>
          </a:p>
          <a:p>
            <a:pPr algn="ctr"/>
            <a:r>
              <a:rPr lang="en-GB" sz="1400" dirty="0">
                <a:solidFill>
                  <a:srgbClr val="00B0F0"/>
                </a:solidFill>
                <a:latin typeface="Arial" panose="020B0604020202020204" pitchFamily="34" charset="0"/>
                <a:cs typeface="Arial" panose="020B0604020202020204" pitchFamily="34" charset="0"/>
              </a:rPr>
              <a:t>Watch </a:t>
            </a:r>
            <a:r>
              <a:rPr lang="en-GB" sz="1400" dirty="0">
                <a:solidFill>
                  <a:srgbClr val="00B0F0"/>
                </a:solidFill>
                <a:latin typeface="Arial" panose="020B0604020202020204" pitchFamily="34" charset="0"/>
                <a:cs typeface="Arial" panose="020B0604020202020204" pitchFamily="34" charset="0"/>
                <a:hlinkClick r:id="rId7"/>
              </a:rPr>
              <a:t>‘If the World were a Village of 100 People’ </a:t>
            </a:r>
            <a:r>
              <a:rPr lang="en-GB" sz="1400" dirty="0">
                <a:solidFill>
                  <a:srgbClr val="00B0F0"/>
                </a:solidFill>
                <a:latin typeface="Arial" panose="020B0604020202020204" pitchFamily="34" charset="0"/>
                <a:cs typeface="Arial" panose="020B0604020202020204" pitchFamily="34" charset="0"/>
              </a:rPr>
              <a:t>to find out about people around the world.</a:t>
            </a:r>
          </a:p>
          <a:p>
            <a:pPr algn="ctr"/>
            <a:endParaRPr lang="en-GB" sz="1400" dirty="0">
              <a:solidFill>
                <a:srgbClr val="00B0F0"/>
              </a:solidFill>
              <a:latin typeface="Arial" panose="020B0604020202020204" pitchFamily="34" charset="0"/>
              <a:cs typeface="Arial" panose="020B0604020202020204" pitchFamily="34" charset="0"/>
            </a:endParaRPr>
          </a:p>
          <a:p>
            <a:pPr algn="ctr"/>
            <a:endParaRPr lang="en-GB" sz="1400" dirty="0">
              <a:solidFill>
                <a:srgbClr val="00B0F0"/>
              </a:solidFill>
              <a:latin typeface="Arial" panose="020B0604020202020204" pitchFamily="34" charset="0"/>
              <a:cs typeface="Arial" panose="020B0604020202020204" pitchFamily="34" charset="0"/>
            </a:endParaRPr>
          </a:p>
        </p:txBody>
      </p:sp>
      <p:pic>
        <p:nvPicPr>
          <p:cNvPr id="19" name="Online Media 3" title="If the World Were a Village of 100 People: A Story About the World's People - Trailer">
            <a:hlinkClick r:id="" action="ppaction://media"/>
            <a:extLst>
              <a:ext uri="{FF2B5EF4-FFF2-40B4-BE49-F238E27FC236}">
                <a16:creationId xmlns:a16="http://schemas.microsoft.com/office/drawing/2014/main" id="{634A4429-1EF5-4FBA-AABD-E404691195B3}"/>
              </a:ext>
            </a:extLst>
          </p:cNvPr>
          <p:cNvPicPr>
            <a:picLocks noRot="1" noChangeAspect="1"/>
          </p:cNvPicPr>
          <p:nvPr>
            <a:videoFile r:link="rId1"/>
          </p:nvPr>
        </p:nvPicPr>
        <p:blipFill>
          <a:blip r:embed="rId8"/>
          <a:stretch>
            <a:fillRect/>
          </a:stretch>
        </p:blipFill>
        <p:spPr>
          <a:xfrm>
            <a:off x="9269780" y="930470"/>
            <a:ext cx="2764984" cy="2072232"/>
          </a:xfrm>
          <a:prstGeom prst="rect">
            <a:avLst/>
          </a:prstGeom>
        </p:spPr>
      </p:pic>
      <p:sp>
        <p:nvSpPr>
          <p:cNvPr id="20" name="Rectangle 19">
            <a:extLst>
              <a:ext uri="{FF2B5EF4-FFF2-40B4-BE49-F238E27FC236}">
                <a16:creationId xmlns:a16="http://schemas.microsoft.com/office/drawing/2014/main" id="{2C8EFDCB-C8E6-4364-AA3F-ED5330668B4F}"/>
              </a:ext>
            </a:extLst>
          </p:cNvPr>
          <p:cNvSpPr/>
          <p:nvPr/>
        </p:nvSpPr>
        <p:spPr>
          <a:xfrm rot="16200000">
            <a:off x="-335988" y="5109975"/>
            <a:ext cx="902811" cy="230832"/>
          </a:xfrm>
          <a:prstGeom prst="rect">
            <a:avLst/>
          </a:prstGeom>
        </p:spPr>
        <p:txBody>
          <a:bodyPr wrap="none">
            <a:spAutoFit/>
          </a:bodyPr>
          <a:lstStyle/>
          <a:p>
            <a:r>
              <a:rPr lang="en-GB" sz="900" dirty="0" err="1">
                <a:latin typeface="Arial" panose="020B0604020202020204" pitchFamily="34" charset="0"/>
                <a:cs typeface="Arial" panose="020B0604020202020204" pitchFamily="34" charset="0"/>
              </a:rPr>
              <a:t>Wikicommons</a:t>
            </a:r>
            <a:endParaRPr lang="en-GB" sz="900" dirty="0">
              <a:latin typeface="Arial" panose="020B0604020202020204" pitchFamily="34" charset="0"/>
              <a:cs typeface="Arial" panose="020B0604020202020204" pitchFamily="34" charset="0"/>
            </a:endParaRPr>
          </a:p>
        </p:txBody>
      </p:sp>
      <p:sp>
        <p:nvSpPr>
          <p:cNvPr id="13" name="Flowchart: Connector 12">
            <a:extLst>
              <a:ext uri="{FF2B5EF4-FFF2-40B4-BE49-F238E27FC236}">
                <a16:creationId xmlns:a16="http://schemas.microsoft.com/office/drawing/2014/main" id="{F95A2A68-52A6-41FA-A3A9-6BE276C51869}"/>
              </a:ext>
            </a:extLst>
          </p:cNvPr>
          <p:cNvSpPr/>
          <p:nvPr/>
        </p:nvSpPr>
        <p:spPr>
          <a:xfrm>
            <a:off x="5509095" y="3541602"/>
            <a:ext cx="2739637" cy="2818549"/>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dirty="0">
              <a:solidFill>
                <a:srgbClr val="00B0F0"/>
              </a:solidFill>
              <a:latin typeface="Arial" panose="020B0604020202020204" pitchFamily="34" charset="0"/>
              <a:cs typeface="Arial" panose="020B0604020202020204" pitchFamily="34" charset="0"/>
            </a:endParaRPr>
          </a:p>
          <a:p>
            <a:pPr algn="ctr"/>
            <a:endParaRPr lang="en-GB" sz="1400" dirty="0">
              <a:solidFill>
                <a:srgbClr val="00B0F0"/>
              </a:solidFill>
              <a:latin typeface="Arial" panose="020B0604020202020204" pitchFamily="34" charset="0"/>
              <a:cs typeface="Arial" panose="020B0604020202020204" pitchFamily="34" charset="0"/>
            </a:endParaRPr>
          </a:p>
          <a:p>
            <a:pPr algn="ctr"/>
            <a:endParaRPr lang="en-GB" sz="1400" dirty="0">
              <a:solidFill>
                <a:srgbClr val="00B0F0"/>
              </a:solidFill>
              <a:latin typeface="Arial" panose="020B0604020202020204" pitchFamily="34" charset="0"/>
              <a:cs typeface="Arial" panose="020B0604020202020204" pitchFamily="34" charset="0"/>
            </a:endParaRPr>
          </a:p>
          <a:p>
            <a:pPr algn="ctr"/>
            <a:r>
              <a:rPr lang="en-GB" sz="1400" dirty="0">
                <a:solidFill>
                  <a:srgbClr val="00B0F0"/>
                </a:solidFill>
                <a:latin typeface="Arial" panose="020B0604020202020204" pitchFamily="34" charset="0"/>
                <a:cs typeface="Arial" panose="020B0604020202020204" pitchFamily="34" charset="0"/>
              </a:rPr>
              <a:t>A lot of our food originates from other cultures. Design a menu for your household for the week that involves food from different cultures. Prepare one or two of the meals for the people you live with.</a:t>
            </a:r>
          </a:p>
          <a:p>
            <a:pPr algn="ctr"/>
            <a:endParaRPr lang="en-GB" sz="1400" dirty="0">
              <a:solidFill>
                <a:srgbClr val="00B0F0"/>
              </a:solidFill>
              <a:latin typeface="Arial" panose="020B0604020202020204" pitchFamily="34" charset="0"/>
              <a:cs typeface="Arial" panose="020B0604020202020204" pitchFamily="34" charset="0"/>
            </a:endParaRPr>
          </a:p>
          <a:p>
            <a:pPr algn="ctr"/>
            <a:endParaRPr lang="en-GB" sz="1400" dirty="0">
              <a:solidFill>
                <a:srgbClr val="00B0F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454171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19"/>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19"/>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19"/>
                                        </p:tgtEl>
                                      </p:cBhvr>
                                    </p:cmd>
                                  </p:childTnLst>
                                </p:cTn>
                              </p:par>
                            </p:childTnLst>
                          </p:cTn>
                        </p:par>
                      </p:childTnLst>
                    </p:cTn>
                  </p:par>
                </p:childTnLst>
              </p:cTn>
              <p:nextCondLst>
                <p:cond evt="onClick" delay="0">
                  <p:tgtEl>
                    <p:spTgt spid="19"/>
                  </p:tgtEl>
                </p:cond>
              </p:nextCondLst>
            </p:seq>
            <p:video>
              <p:cMediaNode vol="80000">
                <p:cTn id="12" fill="hold" display="0">
                  <p:stCondLst>
                    <p:cond delay="indefinite"/>
                  </p:stCondLst>
                </p:cTn>
                <p:tgtEl>
                  <p:spTgt spid="19"/>
                </p:tgtEl>
              </p:cMediaNode>
            </p:vide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441638-F573-4656-A222-BDE091EEEE96}"/>
              </a:ext>
            </a:extLst>
          </p:cNvPr>
          <p:cNvSpPr>
            <a:spLocks noGrp="1"/>
          </p:cNvSpPr>
          <p:nvPr>
            <p:ph type="ctrTitle"/>
          </p:nvPr>
        </p:nvSpPr>
        <p:spPr>
          <a:xfrm>
            <a:off x="360000" y="261444"/>
            <a:ext cx="11247587" cy="877104"/>
          </a:xfrm>
        </p:spPr>
        <p:txBody>
          <a:bodyPr anchor="b">
            <a:normAutofit/>
          </a:bodyPr>
          <a:lstStyle/>
          <a:p>
            <a:r>
              <a:rPr lang="en-GB" dirty="0"/>
              <a:t>Reflection</a:t>
            </a:r>
          </a:p>
        </p:txBody>
      </p:sp>
      <p:sp>
        <p:nvSpPr>
          <p:cNvPr id="3" name="Subtitle 2">
            <a:extLst>
              <a:ext uri="{FF2B5EF4-FFF2-40B4-BE49-F238E27FC236}">
                <a16:creationId xmlns:a16="http://schemas.microsoft.com/office/drawing/2014/main" id="{EA897948-CC46-4511-8D62-469583C09E40}"/>
              </a:ext>
            </a:extLst>
          </p:cNvPr>
          <p:cNvSpPr>
            <a:spLocks noGrp="1"/>
          </p:cNvSpPr>
          <p:nvPr>
            <p:ph type="subTitle" idx="1"/>
          </p:nvPr>
        </p:nvSpPr>
        <p:spPr>
          <a:xfrm>
            <a:off x="433137" y="1735976"/>
            <a:ext cx="6394383" cy="3722957"/>
          </a:xfrm>
        </p:spPr>
        <p:txBody>
          <a:bodyPr>
            <a:normAutofit/>
          </a:bodyPr>
          <a:lstStyle/>
          <a:p>
            <a:pPr marL="0" indent="0">
              <a:buNone/>
            </a:pPr>
            <a:r>
              <a:rPr lang="en-GB" sz="1800" b="1" dirty="0"/>
              <a:t>Try to find somewhere peaceful and spend a few minutes being quiet and still … then think about these questions…</a:t>
            </a:r>
          </a:p>
          <a:p>
            <a:r>
              <a:rPr lang="en-GB" sz="1800" dirty="0"/>
              <a:t>What do you do in your own life to respect your right and other children’s right to learn and use the language, customs and religion of their family?</a:t>
            </a:r>
          </a:p>
          <a:p>
            <a:r>
              <a:rPr lang="en-GB" sz="1800" dirty="0"/>
              <a:t>How do you celebrate other children’s cultures?</a:t>
            </a:r>
          </a:p>
          <a:p>
            <a:r>
              <a:rPr lang="en-GB" sz="1800" dirty="0"/>
              <a:t>When you hear people laughing at or being rude about other traditions, what do you do? </a:t>
            </a:r>
          </a:p>
          <a:p>
            <a:pPr marL="0" indent="0">
              <a:buNone/>
            </a:pPr>
            <a:r>
              <a:rPr lang="en-GB" sz="1800" b="1" dirty="0"/>
              <a:t>Write down your thoughts and if you want, share this back with your teacher, friends or family. </a:t>
            </a:r>
          </a:p>
          <a:p>
            <a:pPr marL="0" indent="0">
              <a:buNone/>
            </a:pPr>
            <a:endParaRPr lang="en-GB" sz="1800" dirty="0"/>
          </a:p>
        </p:txBody>
      </p:sp>
      <p:pic>
        <p:nvPicPr>
          <p:cNvPr id="5" name="Picture 4" descr="A young boy holding a guitar&#10;&#10;Description automatically generated">
            <a:extLst>
              <a:ext uri="{FF2B5EF4-FFF2-40B4-BE49-F238E27FC236}">
                <a16:creationId xmlns:a16="http://schemas.microsoft.com/office/drawing/2014/main" id="{9E2CCE6B-BA37-402C-97F9-82C532F102BC}"/>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7476225" y="1735977"/>
            <a:ext cx="4360250" cy="3722956"/>
          </a:xfrm>
          <a:prstGeom prst="rect">
            <a:avLst/>
          </a:prstGeom>
          <a:noFill/>
        </p:spPr>
      </p:pic>
      <p:sp>
        <p:nvSpPr>
          <p:cNvPr id="8" name="Rectangle 7">
            <a:extLst>
              <a:ext uri="{FF2B5EF4-FFF2-40B4-BE49-F238E27FC236}">
                <a16:creationId xmlns:a16="http://schemas.microsoft.com/office/drawing/2014/main" id="{DCB833E4-6FBA-46FA-81DB-A9CD4240CAC9}"/>
              </a:ext>
            </a:extLst>
          </p:cNvPr>
          <p:cNvSpPr/>
          <p:nvPr/>
        </p:nvSpPr>
        <p:spPr>
          <a:xfrm>
            <a:off x="83775" y="6596556"/>
            <a:ext cx="857927" cy="230832"/>
          </a:xfrm>
          <a:prstGeom prst="rect">
            <a:avLst/>
          </a:prstGeom>
        </p:spPr>
        <p:txBody>
          <a:bodyPr wrap="none">
            <a:spAutoFit/>
          </a:bodyPr>
          <a:lstStyle/>
          <a:p>
            <a:r>
              <a:rPr lang="en-GB" sz="900" dirty="0" err="1">
                <a:solidFill>
                  <a:srgbClr val="121212"/>
                </a:solidFill>
                <a:latin typeface="Arial" panose="020B0604020202020204" pitchFamily="34" charset="0"/>
                <a:cs typeface="Arial" panose="020B0604020202020204" pitchFamily="34" charset="0"/>
              </a:rPr>
              <a:t>Uncief</a:t>
            </a:r>
            <a:r>
              <a:rPr lang="en-GB" sz="900" dirty="0">
                <a:solidFill>
                  <a:srgbClr val="121212"/>
                </a:solidFill>
                <a:latin typeface="Arial" panose="020B0604020202020204" pitchFamily="34" charset="0"/>
                <a:cs typeface="Arial" panose="020B0604020202020204" pitchFamily="34" charset="0"/>
              </a:rPr>
              <a:t>/</a:t>
            </a:r>
            <a:r>
              <a:rPr lang="en-GB" sz="900" dirty="0" err="1">
                <a:solidFill>
                  <a:srgbClr val="121212"/>
                </a:solidFill>
                <a:latin typeface="Arial" panose="020B0604020202020204" pitchFamily="34" charset="0"/>
                <a:cs typeface="Arial" panose="020B0604020202020204" pitchFamily="34" charset="0"/>
              </a:rPr>
              <a:t>Cabra</a:t>
            </a:r>
            <a:endParaRPr lang="en-GB" sz="9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685596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46C292-7AF3-534D-A208-1B229C05261D}"/>
              </a:ext>
            </a:extLst>
          </p:cNvPr>
          <p:cNvSpPr>
            <a:spLocks noGrp="1"/>
          </p:cNvSpPr>
          <p:nvPr>
            <p:ph type="ctrTitle"/>
          </p:nvPr>
        </p:nvSpPr>
        <p:spPr>
          <a:xfrm>
            <a:off x="0" y="5167889"/>
            <a:ext cx="5136543" cy="1022569"/>
          </a:xfrm>
        </p:spPr>
        <p:txBody>
          <a:bodyPr/>
          <a:lstStyle/>
          <a:p>
            <a:r>
              <a:rPr lang="en-US" dirty="0"/>
              <a:t>Thank you</a:t>
            </a:r>
          </a:p>
        </p:txBody>
      </p:sp>
    </p:spTree>
    <p:extLst>
      <p:ext uri="{BB962C8B-B14F-4D97-AF65-F5344CB8AC3E}">
        <p14:creationId xmlns:p14="http://schemas.microsoft.com/office/powerpoint/2010/main" val="45763074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UK_Univers_Powerpoint_16.9_template" id="{E7465B0F-3A31-7345-A344-597C117D6CCC}" vid="{FC2F8100-4B7B-ED4C-AA18-18EF80D39A6F}"/>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147</TotalTime>
  <Words>687</Words>
  <Application>Microsoft Office PowerPoint</Application>
  <PresentationFormat>Widescreen</PresentationFormat>
  <Paragraphs>65</Paragraphs>
  <Slides>8</Slides>
  <Notes>4</Notes>
  <HiddenSlides>0</HiddenSlides>
  <MMClips>1</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8</vt:i4>
      </vt:variant>
    </vt:vector>
  </HeadingPairs>
  <TitlesOfParts>
    <vt:vector size="18" baseType="lpstr">
      <vt:lpstr>Arial</vt:lpstr>
      <vt:lpstr>Calibri</vt:lpstr>
      <vt:lpstr>Calibri Light</vt:lpstr>
      <vt:lpstr>Univers</vt:lpstr>
      <vt:lpstr>Univers Next Pro</vt:lpstr>
      <vt:lpstr>Univers Next Pro Condensed</vt:lpstr>
      <vt:lpstr>Univers Next Pro Light</vt:lpstr>
      <vt:lpstr>Wingdings</vt:lpstr>
      <vt:lpstr>Office Theme</vt:lpstr>
      <vt:lpstr>Custom Design</vt:lpstr>
      <vt:lpstr>PowerPoint Presentation</vt:lpstr>
      <vt:lpstr>Introducing… Article 30</vt:lpstr>
      <vt:lpstr>  </vt:lpstr>
      <vt:lpstr>How many of these did you get?</vt:lpstr>
      <vt:lpstr>Activity Time</vt:lpstr>
      <vt:lpstr>Activity Time</vt:lpstr>
      <vt:lpstr>Reflection</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Samantha Bradey</dc:creator>
  <cp:lastModifiedBy>Nic Lopez</cp:lastModifiedBy>
  <cp:revision>18</cp:revision>
  <dcterms:created xsi:type="dcterms:W3CDTF">2020-06-15T08:25:39Z</dcterms:created>
  <dcterms:modified xsi:type="dcterms:W3CDTF">2020-06-23T06:15:49Z</dcterms:modified>
</cp:coreProperties>
</file>