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23" r:id="rId2"/>
  </p:sldMasterIdLst>
  <p:notesMasterIdLst>
    <p:notesMasterId r:id="rId9"/>
  </p:notesMasterIdLst>
  <p:handoutMasterIdLst>
    <p:handoutMasterId r:id="rId10"/>
  </p:handoutMasterIdLst>
  <p:sldIdLst>
    <p:sldId id="275" r:id="rId3"/>
    <p:sldId id="287" r:id="rId4"/>
    <p:sldId id="282" r:id="rId5"/>
    <p:sldId id="284" r:id="rId6"/>
    <p:sldId id="293" r:id="rId7"/>
    <p:sldId id="295"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illy Hillier" initials="JH" lastIdx="8" clrIdx="0">
    <p:extLst>
      <p:ext uri="{19B8F6BF-5375-455C-9EA6-DF929625EA0E}">
        <p15:presenceInfo xmlns:p15="http://schemas.microsoft.com/office/powerpoint/2012/main" userId="S::jillyh@unicef.org.uk::82b61e6a-a53c-4ccc-ac9f-e8375da6c586" providerId="AD"/>
      </p:ext>
    </p:extLst>
  </p:cmAuthor>
  <p:cmAuthor id="2" name="Jenny Price" initials="JP" lastIdx="12" clrIdx="1">
    <p:extLst>
      <p:ext uri="{19B8F6BF-5375-455C-9EA6-DF929625EA0E}">
        <p15:presenceInfo xmlns:p15="http://schemas.microsoft.com/office/powerpoint/2012/main" userId="rQdEagGjWjAiQOtiN/6rbjmeSVB4E9gMYjVmx07AeNA=" providerId="None"/>
      </p:ext>
    </p:extLst>
  </p:cmAuthor>
  <p:cmAuthor id="3" name="Frances Bestley" initials="FB" lastIdx="1" clrIdx="2">
    <p:extLst>
      <p:ext uri="{19B8F6BF-5375-455C-9EA6-DF929625EA0E}">
        <p15:presenceInfo xmlns:p15="http://schemas.microsoft.com/office/powerpoint/2012/main" userId="S::francesb@unicef.org.uk::dd36c30e-9d53-45de-a66b-9f702567279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AEEF"/>
    <a:srgbClr val="FF9933"/>
    <a:srgbClr val="CCCC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76518" autoAdjust="0"/>
  </p:normalViewPr>
  <p:slideViewPr>
    <p:cSldViewPr snapToGrid="0">
      <p:cViewPr varScale="1">
        <p:scale>
          <a:sx n="56" d="100"/>
          <a:sy n="56" d="100"/>
        </p:scale>
        <p:origin x="1260" y="42"/>
      </p:cViewPr>
      <p:guideLst/>
    </p:cSldViewPr>
  </p:slideViewPr>
  <p:notesTextViewPr>
    <p:cViewPr>
      <p:scale>
        <a:sx n="1" d="1"/>
        <a:sy n="1" d="1"/>
      </p:scale>
      <p:origin x="0" y="0"/>
    </p:cViewPr>
  </p:notesTextViewPr>
  <p:notesViewPr>
    <p:cSldViewPr snapToGrid="0">
      <p:cViewPr varScale="1">
        <p:scale>
          <a:sx n="97" d="100"/>
          <a:sy n="97" d="100"/>
        </p:scale>
        <p:origin x="3120"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notesMaster" Target="notesMasters/notesMaster1.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70A84E4-A479-C44D-B923-21635A6660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74CC891-2903-1742-A4D0-816C56D9BB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F1075A7-0CD8-3C45-A5C6-38333FC04F38}" type="datetimeFigureOut">
              <a:rPr lang="en-US" smtClean="0"/>
              <a:t>5/22/2020</a:t>
            </a:fld>
            <a:endParaRPr lang="en-US"/>
          </a:p>
        </p:txBody>
      </p:sp>
      <p:sp>
        <p:nvSpPr>
          <p:cNvPr id="4" name="Footer Placeholder 3">
            <a:extLst>
              <a:ext uri="{FF2B5EF4-FFF2-40B4-BE49-F238E27FC236}">
                <a16:creationId xmlns:a16="http://schemas.microsoft.com/office/drawing/2014/main" id="{5B34AA94-94B7-F446-A906-4D69558D7F1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5FA549C-6104-4848-99C9-7A288F77077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A6F43A9-B9E3-E74D-8B69-1D978EA9F876}" type="slidenum">
              <a:rPr lang="en-US" smtClean="0"/>
              <a:t>‹#›</a:t>
            </a:fld>
            <a:endParaRPr lang="en-US"/>
          </a:p>
        </p:txBody>
      </p:sp>
    </p:spTree>
    <p:extLst>
      <p:ext uri="{BB962C8B-B14F-4D97-AF65-F5344CB8AC3E}">
        <p14:creationId xmlns:p14="http://schemas.microsoft.com/office/powerpoint/2010/main" val="6460860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453176-EF19-D841-BC46-8E06030978CC}" type="datetimeFigureOut">
              <a:rPr lang="en-US" smtClean="0"/>
              <a:t>5/22/2020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01C135-8ECD-234C-BECE-154CA43012B9}" type="slidenum">
              <a:rPr lang="en-US" smtClean="0"/>
              <a:t>‹#›</a:t>
            </a:fld>
            <a:endParaRPr lang="en-US"/>
          </a:p>
        </p:txBody>
      </p:sp>
    </p:spTree>
    <p:extLst>
      <p:ext uri="{BB962C8B-B14F-4D97-AF65-F5344CB8AC3E}">
        <p14:creationId xmlns:p14="http://schemas.microsoft.com/office/powerpoint/2010/main" val="2374252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U-Reporters in </a:t>
            </a:r>
            <a:r>
              <a:rPr lang="en-GB" sz="1200" b="0" i="0" kern="1200" dirty="0" err="1">
                <a:solidFill>
                  <a:schemeClr val="tx1"/>
                </a:solidFill>
                <a:effectLst/>
                <a:latin typeface="+mn-lt"/>
                <a:ea typeface="+mn-ea"/>
                <a:cs typeface="+mn-cs"/>
              </a:rPr>
              <a:t>Daloa</a:t>
            </a:r>
            <a:r>
              <a:rPr lang="en-GB" sz="1200" b="0" i="0" kern="1200" dirty="0">
                <a:solidFill>
                  <a:schemeClr val="tx1"/>
                </a:solidFill>
                <a:effectLst/>
                <a:latin typeface="+mn-lt"/>
                <a:ea typeface="+mn-ea"/>
                <a:cs typeface="+mn-cs"/>
              </a:rPr>
              <a:t>, in the West of Côte d'Ivoire.</a:t>
            </a:r>
          </a:p>
          <a:p>
            <a:r>
              <a:rPr lang="en-GB" sz="1200" b="0" i="0" kern="1200" dirty="0">
                <a:solidFill>
                  <a:schemeClr val="tx1"/>
                </a:solidFill>
                <a:effectLst/>
                <a:latin typeface="+mn-lt"/>
                <a:ea typeface="+mn-ea"/>
                <a:cs typeface="+mn-cs"/>
              </a:rPr>
              <a:t>Unicef/</a:t>
            </a:r>
            <a:r>
              <a:rPr lang="en-GB" sz="1200" b="0" i="0" kern="1200" dirty="0" err="1">
                <a:solidFill>
                  <a:schemeClr val="tx1"/>
                </a:solidFill>
                <a:effectLst/>
                <a:latin typeface="+mn-lt"/>
                <a:ea typeface="+mn-ea"/>
                <a:cs typeface="+mn-cs"/>
              </a:rPr>
              <a:t>Dejongh</a:t>
            </a:r>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1</a:t>
            </a:fld>
            <a:endParaRPr lang="en-US"/>
          </a:p>
        </p:txBody>
      </p:sp>
    </p:spTree>
    <p:extLst>
      <p:ext uri="{BB962C8B-B14F-4D97-AF65-F5344CB8AC3E}">
        <p14:creationId xmlns:p14="http://schemas.microsoft.com/office/powerpoint/2010/main" val="229100391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5.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8.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9.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in a blue shirt&#10;&#10;Description automatically generated">
            <a:extLst>
              <a:ext uri="{FF2B5EF4-FFF2-40B4-BE49-F238E27FC236}">
                <a16:creationId xmlns:a16="http://schemas.microsoft.com/office/drawing/2014/main" id="{8AF5FEB6-484B-45ED-B239-8BAA85DEEEB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BF68B737-C81B-454A-B2AF-8074D3AA295C}"/>
              </a:ext>
            </a:extLst>
          </p:cNvPr>
          <p:cNvSpPr txBox="1">
            <a:spLocks/>
          </p:cNvSpPr>
          <p:nvPr userDrawn="1"/>
        </p:nvSpPr>
        <p:spPr>
          <a:xfrm>
            <a:off x="9525" y="5215350"/>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498076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outdoor, person, building, table&#10;&#10;Description automatically generated">
            <a:extLst>
              <a:ext uri="{FF2B5EF4-FFF2-40B4-BE49-F238E27FC236}">
                <a16:creationId xmlns:a16="http://schemas.microsoft.com/office/drawing/2014/main" id="{D7FA5762-3F53-4644-B4EC-3B23A67396C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DF1DB2CF-C42B-4C9C-AB1A-5CEAB65581DF}"/>
              </a:ext>
            </a:extLst>
          </p:cNvPr>
          <p:cNvSpPr>
            <a:spLocks noGrp="1"/>
          </p:cNvSpPr>
          <p:nvPr>
            <p:ph type="ctrTitle" hasCustomPrompt="1"/>
          </p:nvPr>
        </p:nvSpPr>
        <p:spPr>
          <a:xfrm>
            <a:off x="0" y="5234400"/>
            <a:ext cx="9756058" cy="745571"/>
          </a:xfrm>
          <a:solidFill>
            <a:srgbClr val="00AEEF"/>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title</a:t>
            </a:r>
            <a:endParaRPr lang="en-GB" dirty="0"/>
          </a:p>
        </p:txBody>
      </p:sp>
    </p:spTree>
    <p:extLst>
      <p:ext uri="{BB962C8B-B14F-4D97-AF65-F5344CB8AC3E}">
        <p14:creationId xmlns:p14="http://schemas.microsoft.com/office/powerpoint/2010/main" val="3181609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posing for a photo&#10;&#10;Description automatically generated">
            <a:extLst>
              <a:ext uri="{FF2B5EF4-FFF2-40B4-BE49-F238E27FC236}">
                <a16:creationId xmlns:a16="http://schemas.microsoft.com/office/drawing/2014/main" id="{E2CFA4CC-5483-4EC9-8803-635882274D2D}"/>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E758151B-5ED6-46DD-9734-399A5B0D97F9}"/>
              </a:ext>
            </a:extLst>
          </p:cNvPr>
          <p:cNvSpPr txBox="1">
            <a:spLocks/>
          </p:cNvSpPr>
          <p:nvPr userDrawn="1"/>
        </p:nvSpPr>
        <p:spPr>
          <a:xfrm>
            <a:off x="9525" y="5386800"/>
            <a:ext cx="6867525"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dirty="0"/>
              <a:t>Article of the week</a:t>
            </a:r>
          </a:p>
        </p:txBody>
      </p:sp>
    </p:spTree>
    <p:extLst>
      <p:ext uri="{BB962C8B-B14F-4D97-AF65-F5344CB8AC3E}">
        <p14:creationId xmlns:p14="http://schemas.microsoft.com/office/powerpoint/2010/main" val="200361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4">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sitting on a bench posing for the camera&#10;&#10;Description automatically generated">
            <a:extLst>
              <a:ext uri="{FF2B5EF4-FFF2-40B4-BE49-F238E27FC236}">
                <a16:creationId xmlns:a16="http://schemas.microsoft.com/office/drawing/2014/main" id="{6DF46F59-1552-43A3-8FF6-61BF2BE3074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F0086558-DC37-4EAE-B016-9EB5500DC64B}"/>
              </a:ext>
            </a:extLst>
          </p:cNvPr>
          <p:cNvSpPr txBox="1">
            <a:spLocks/>
          </p:cNvSpPr>
          <p:nvPr userDrawn="1"/>
        </p:nvSpPr>
        <p:spPr>
          <a:xfrm>
            <a:off x="9525" y="5234399"/>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2059089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1">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39F74BA6-7560-412E-AADE-C20BD3DA0FD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CA9A57AB-57F9-49CB-9A39-A85B5D990859}"/>
              </a:ext>
            </a:extLst>
          </p:cNvPr>
          <p:cNvSpPr txBox="1">
            <a:spLocks/>
          </p:cNvSpPr>
          <p:nvPr userDrawn="1"/>
        </p:nvSpPr>
        <p:spPr>
          <a:xfrm>
            <a:off x="9525" y="53868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225076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vider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person, child, small, holding&#10;&#10;Description automatically generated">
            <a:extLst>
              <a:ext uri="{FF2B5EF4-FFF2-40B4-BE49-F238E27FC236}">
                <a16:creationId xmlns:a16="http://schemas.microsoft.com/office/drawing/2014/main" id="{45BBBFA7-E2FC-4B12-BF6E-1B4B2A7EE1C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DFAD9AD8-9588-495D-B247-8BEF16B6EBBE}"/>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2874653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vider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7B3B37E0-2ACA-4A10-BED8-ECA45F9AF811}"/>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BA470E99-752E-4019-8754-57F4AA908E7C}"/>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71396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vider 4">
    <p:spTree>
      <p:nvGrpSpPr>
        <p:cNvPr id="1" name=""/>
        <p:cNvGrpSpPr/>
        <p:nvPr/>
      </p:nvGrpSpPr>
      <p:grpSpPr>
        <a:xfrm>
          <a:off x="0" y="0"/>
          <a:ext cx="0" cy="0"/>
          <a:chOff x="0" y="0"/>
          <a:chExt cx="0" cy="0"/>
        </a:xfrm>
      </p:grpSpPr>
      <p:pic>
        <p:nvPicPr>
          <p:cNvPr id="4" name="Picture 3" descr="A person standing in front of a building&#10;&#10;Description automatically generated">
            <a:extLst>
              <a:ext uri="{FF2B5EF4-FFF2-40B4-BE49-F238E27FC236}">
                <a16:creationId xmlns:a16="http://schemas.microsoft.com/office/drawing/2014/main" id="{091911FD-C706-49A8-AACB-7148640A494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596DC365-BE4B-4276-8A98-99D297B293B7}"/>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34093963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vider 5">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reading a book&#10;&#10;Description automatically generated">
            <a:extLst>
              <a:ext uri="{FF2B5EF4-FFF2-40B4-BE49-F238E27FC236}">
                <a16:creationId xmlns:a16="http://schemas.microsoft.com/office/drawing/2014/main" id="{AFE411CA-BC3D-4851-9A86-22CA2BC2EBC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0138FBF6-3A1E-455A-AC54-76272693996D}"/>
              </a:ext>
            </a:extLst>
          </p:cNvPr>
          <p:cNvSpPr txBox="1">
            <a:spLocks/>
          </p:cNvSpPr>
          <p:nvPr userDrawn="1"/>
        </p:nvSpPr>
        <p:spPr>
          <a:xfrm>
            <a:off x="9525" y="52344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750721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ransparent box 1">
    <p:spTree>
      <p:nvGrpSpPr>
        <p:cNvPr id="1" name=""/>
        <p:cNvGrpSpPr/>
        <p:nvPr/>
      </p:nvGrpSpPr>
      <p:grpSpPr>
        <a:xfrm>
          <a:off x="0" y="0"/>
          <a:ext cx="0" cy="0"/>
          <a:chOff x="0" y="0"/>
          <a:chExt cx="0" cy="0"/>
        </a:xfrm>
      </p:grpSpPr>
      <p:pic>
        <p:nvPicPr>
          <p:cNvPr id="3" name="Picture 2" descr="A person standing in front of a brick wall&#10;&#10;Description automatically generated">
            <a:extLst>
              <a:ext uri="{FF2B5EF4-FFF2-40B4-BE49-F238E27FC236}">
                <a16:creationId xmlns:a16="http://schemas.microsoft.com/office/drawing/2014/main" id="{356664BE-2FE0-4257-841A-27026C4DDECA}"/>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12283623" cy="6858000"/>
          </a:xfrm>
          <a:prstGeom prst="rect">
            <a:avLst/>
          </a:prstGeom>
        </p:spPr>
      </p:pic>
      <p:sp>
        <p:nvSpPr>
          <p:cNvPr id="9" name="Subtitle 2">
            <a:extLst>
              <a:ext uri="{FF2B5EF4-FFF2-40B4-BE49-F238E27FC236}">
                <a16:creationId xmlns:a16="http://schemas.microsoft.com/office/drawing/2014/main" id="{0ADF5142-344E-49DE-89F0-00979C3B6CBB}"/>
              </a:ext>
            </a:extLst>
          </p:cNvPr>
          <p:cNvSpPr>
            <a:spLocks noGrp="1"/>
          </p:cNvSpPr>
          <p:nvPr>
            <p:ph type="subTitle" idx="1" hasCustomPrompt="1"/>
          </p:nvPr>
        </p:nvSpPr>
        <p:spPr>
          <a:xfrm>
            <a:off x="5332021" y="327727"/>
            <a:ext cx="6459728" cy="3311906"/>
          </a:xfrm>
          <a:solidFill>
            <a:srgbClr val="00AEEF">
              <a:alpha val="75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0" name="Title 1">
            <a:extLst>
              <a:ext uri="{FF2B5EF4-FFF2-40B4-BE49-F238E27FC236}">
                <a16:creationId xmlns:a16="http://schemas.microsoft.com/office/drawing/2014/main" id="{ABC97E78-6D89-447C-A407-C3E1372B1437}"/>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5" name="Picture 4" descr="A picture containing drawing&#10;&#10;Description automatically generated">
            <a:extLst>
              <a:ext uri="{FF2B5EF4-FFF2-40B4-BE49-F238E27FC236}">
                <a16:creationId xmlns:a16="http://schemas.microsoft.com/office/drawing/2014/main" id="{753E7A9D-DA31-4672-B8C3-769682EEDE3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315627" y="5561214"/>
            <a:ext cx="5967996" cy="1283211"/>
          </a:xfrm>
          <a:prstGeom prst="rect">
            <a:avLst/>
          </a:prstGeom>
        </p:spPr>
      </p:pic>
    </p:spTree>
    <p:extLst>
      <p:ext uri="{BB962C8B-B14F-4D97-AF65-F5344CB8AC3E}">
        <p14:creationId xmlns:p14="http://schemas.microsoft.com/office/powerpoint/2010/main" val="1473668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ransparent box 2">
    <p:spTree>
      <p:nvGrpSpPr>
        <p:cNvPr id="1" name=""/>
        <p:cNvGrpSpPr/>
        <p:nvPr/>
      </p:nvGrpSpPr>
      <p:grpSpPr>
        <a:xfrm>
          <a:off x="0" y="0"/>
          <a:ext cx="0" cy="0"/>
          <a:chOff x="0" y="0"/>
          <a:chExt cx="0" cy="0"/>
        </a:xfrm>
      </p:grpSpPr>
      <p:pic>
        <p:nvPicPr>
          <p:cNvPr id="3" name="Picture 2" descr="A person wearing a suit and tie&#10;&#10;Description automatically generated">
            <a:extLst>
              <a:ext uri="{FF2B5EF4-FFF2-40B4-BE49-F238E27FC236}">
                <a16:creationId xmlns:a16="http://schemas.microsoft.com/office/drawing/2014/main" id="{DF6CECDD-4B3C-4D19-81B6-4C1EB76CA6A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2921"/>
            <a:ext cx="12296003" cy="6858000"/>
          </a:xfrm>
          <a:prstGeom prst="rect">
            <a:avLst/>
          </a:prstGeom>
        </p:spPr>
      </p:pic>
      <p:sp>
        <p:nvSpPr>
          <p:cNvPr id="12" name="Subtitle 2">
            <a:extLst>
              <a:ext uri="{FF2B5EF4-FFF2-40B4-BE49-F238E27FC236}">
                <a16:creationId xmlns:a16="http://schemas.microsoft.com/office/drawing/2014/main" id="{223EDDFD-1C76-4449-8C6F-4521C01460CB}"/>
              </a:ext>
            </a:extLst>
          </p:cNvPr>
          <p:cNvSpPr>
            <a:spLocks noGrp="1"/>
          </p:cNvSpPr>
          <p:nvPr>
            <p:ph type="subTitle" idx="1" hasCustomPrompt="1"/>
          </p:nvPr>
        </p:nvSpPr>
        <p:spPr>
          <a:xfrm>
            <a:off x="14747869" y="4578452"/>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5" name="Subtitle 2">
            <a:extLst>
              <a:ext uri="{FF2B5EF4-FFF2-40B4-BE49-F238E27FC236}">
                <a16:creationId xmlns:a16="http://schemas.microsoft.com/office/drawing/2014/main" id="{1980D7A8-E0F7-4237-8135-08CD67F56BF0}"/>
              </a:ext>
            </a:extLst>
          </p:cNvPr>
          <p:cNvSpPr txBox="1">
            <a:spLocks/>
          </p:cNvSpPr>
          <p:nvPr userDrawn="1"/>
        </p:nvSpPr>
        <p:spPr>
          <a:xfrm>
            <a:off x="5484421" y="480127"/>
            <a:ext cx="6459728" cy="3311906"/>
          </a:xfrm>
          <a:prstGeom prst="rect">
            <a:avLst/>
          </a:prstGeom>
          <a:solidFill>
            <a:srgbClr val="00AEEF">
              <a:alpha val="50000"/>
            </a:srgbClr>
          </a:solidFill>
        </p:spPr>
        <p:txBody>
          <a:bodyPr vert="horz" wrap="square" lIns="216000" tIns="1152000" rIns="91440" bIns="72000" rtlCol="0">
            <a:spAutoFit/>
          </a:bodyPr>
          <a:lstStyle>
            <a:lvl1pPr marL="565200" indent="-457200" algn="l" defTabSz="914400" rtl="0" eaLnBrk="1" latinLnBrk="0" hangingPunct="1">
              <a:lnSpc>
                <a:spcPct val="90000"/>
              </a:lnSpc>
              <a:spcBef>
                <a:spcPts val="0"/>
              </a:spcBef>
              <a:buClr>
                <a:schemeClr val="tx1"/>
              </a:buClr>
              <a:buFont typeface="Wingdings" pitchFamily="2" charset="2"/>
              <a:buChar char="§"/>
              <a:defRPr sz="3200" kern="1200" baseline="0">
                <a:solidFill>
                  <a:schemeClr val="bg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chemeClr val="tx1"/>
              </a:buClr>
              <a:buFont typeface="Wingdings" panose="05000000000000000000" pitchFamily="2" charset="2"/>
              <a:buChar char="§"/>
              <a:defRPr sz="2800" kern="1200">
                <a:solidFill>
                  <a:schemeClr val="bg1"/>
                </a:solidFill>
                <a:latin typeface="+mn-lt"/>
                <a:ea typeface="+mn-ea"/>
                <a:cs typeface="+mn-cs"/>
              </a:defRPr>
            </a:lvl2pPr>
            <a:lvl3pPr marL="1200150" indent="-285750" algn="l" defTabSz="914400" rtl="0" eaLnBrk="1" latinLnBrk="0" hangingPunct="1">
              <a:lnSpc>
                <a:spcPct val="90000"/>
              </a:lnSpc>
              <a:spcBef>
                <a:spcPts val="500"/>
              </a:spcBef>
              <a:buClr>
                <a:schemeClr val="tx1"/>
              </a:buClr>
              <a:buFont typeface="Wingdings" panose="05000000000000000000" pitchFamily="2" charset="2"/>
              <a:buChar char="§"/>
              <a:defRPr sz="2400" kern="1200">
                <a:solidFill>
                  <a:schemeClr val="bg1"/>
                </a:solidFill>
                <a:latin typeface="+mn-lt"/>
                <a:ea typeface="+mn-ea"/>
                <a:cs typeface="+mn-cs"/>
              </a:defRPr>
            </a:lvl3pPr>
            <a:lvl4pPr marL="17145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4pPr>
            <a:lvl5pPr marL="21717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latin typeface="Univers Next Pro" panose="020B0503030202020203" pitchFamily="34" charset="77"/>
                <a:cs typeface="Univers" panose="020F0502020204030204" pitchFamily="34" charset="0"/>
              </a:rPr>
              <a:t>Click to edit text</a:t>
            </a:r>
          </a:p>
          <a:p>
            <a:pPr lvl="1"/>
            <a:r>
              <a:rPr lang="en-US" dirty="0">
                <a:latin typeface="Univers Next Pro" panose="020B0503030202020203" pitchFamily="34" charset="77"/>
                <a:cs typeface="Univers" panose="020F0502020204030204" pitchFamily="34" charset="0"/>
              </a:rPr>
              <a:t>Second level</a:t>
            </a:r>
          </a:p>
          <a:p>
            <a:pPr lvl="2"/>
            <a:r>
              <a:rPr lang="en-US" dirty="0">
                <a:latin typeface="Univers Next Pro" panose="020B0503030202020203" pitchFamily="34" charset="77"/>
                <a:cs typeface="Univers" panose="020F0502020204030204" pitchFamily="34" charset="0"/>
              </a:rPr>
              <a:t>Third level</a:t>
            </a:r>
          </a:p>
          <a:p>
            <a:pPr lvl="3"/>
            <a:r>
              <a:rPr lang="en-US" dirty="0">
                <a:latin typeface="Univers Next Pro" panose="020B0503030202020203" pitchFamily="34" charset="77"/>
                <a:cs typeface="Univers" panose="020F0502020204030204" pitchFamily="34" charset="0"/>
              </a:rPr>
              <a:t>Fourth level</a:t>
            </a:r>
          </a:p>
          <a:p>
            <a:endParaRPr lang="en-US" dirty="0">
              <a:latin typeface="Univers Next Pro" panose="020B0503030202020203" pitchFamily="34" charset="77"/>
              <a:cs typeface="Univers" panose="020F0502020204030204" pitchFamily="34" charset="0"/>
            </a:endParaRPr>
          </a:p>
        </p:txBody>
      </p:sp>
      <p:sp>
        <p:nvSpPr>
          <p:cNvPr id="6" name="Title 1">
            <a:extLst>
              <a:ext uri="{FF2B5EF4-FFF2-40B4-BE49-F238E27FC236}">
                <a16:creationId xmlns:a16="http://schemas.microsoft.com/office/drawing/2014/main" id="{C1C93EB2-983F-47B4-960F-C5E94FBABECF}"/>
              </a:ext>
            </a:extLst>
          </p:cNvPr>
          <p:cNvSpPr txBox="1">
            <a:spLocks/>
          </p:cNvSpPr>
          <p:nvPr userDrawn="1"/>
        </p:nvSpPr>
        <p:spPr>
          <a:xfrm>
            <a:off x="5587548" y="807580"/>
            <a:ext cx="6279757" cy="810063"/>
          </a:xfrm>
          <a:prstGeom prst="rect">
            <a:avLst/>
          </a:prstGeom>
          <a:noFill/>
        </p:spPr>
        <p:txBody>
          <a:bodyPr vert="horz" wrap="square" lIns="91440" tIns="45720" rIns="91440" bIns="45720" rtlCol="0" anchor="b">
            <a:normAutofit/>
          </a:bodyPr>
          <a:lstStyle>
            <a:lvl1pPr algn="l" defTabSz="914400" rtl="0" eaLnBrk="1" latinLnBrk="0" hangingPunct="1">
              <a:lnSpc>
                <a:spcPct val="90000"/>
              </a:lnSpc>
              <a:spcBef>
                <a:spcPct val="0"/>
              </a:spcBef>
              <a:buNone/>
              <a:defRPr sz="5000" kern="1200" cap="all" spc="400" baseline="0">
                <a:solidFill>
                  <a:schemeClr val="tx1"/>
                </a:solidFill>
                <a:latin typeface="Univers Next Pro Condensed" panose="020B0906030202020203" pitchFamily="34" charset="0"/>
                <a:ea typeface="+mj-ea"/>
                <a:cs typeface="+mj-cs"/>
              </a:defRPr>
            </a:lvl1pPr>
          </a:lstStyle>
          <a:p>
            <a:r>
              <a:rPr lang="en-US"/>
              <a:t>Catchy headline</a:t>
            </a:r>
            <a:endParaRPr lang="en-GB" dirty="0"/>
          </a:p>
        </p:txBody>
      </p:sp>
    </p:spTree>
    <p:extLst>
      <p:ext uri="{BB962C8B-B14F-4D97-AF65-F5344CB8AC3E}">
        <p14:creationId xmlns:p14="http://schemas.microsoft.com/office/powerpoint/2010/main" val="1806348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ransparent box 3">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3EAA7537-BB7E-5641-A98F-8B4B9F06952C}"/>
              </a:ext>
            </a:extLst>
          </p:cNvPr>
          <p:cNvSpPr>
            <a:spLocks noGrp="1"/>
          </p:cNvSpPr>
          <p:nvPr>
            <p:ph type="subTitle" idx="1" hasCustomPrompt="1"/>
          </p:nvPr>
        </p:nvSpPr>
        <p:spPr>
          <a:xfrm>
            <a:off x="5332021" y="327727"/>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1" name="Title 1">
            <a:extLst>
              <a:ext uri="{FF2B5EF4-FFF2-40B4-BE49-F238E27FC236}">
                <a16:creationId xmlns:a16="http://schemas.microsoft.com/office/drawing/2014/main" id="{D2C04F4F-1B20-0648-8A72-40D030AAEADF}"/>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3" name="Picture 2" descr="A person wearing a suit and tie&#10;&#10;Description automatically generated">
            <a:extLst>
              <a:ext uri="{FF2B5EF4-FFF2-40B4-BE49-F238E27FC236}">
                <a16:creationId xmlns:a16="http://schemas.microsoft.com/office/drawing/2014/main" id="{CD490288-7422-4322-9084-9C9B814356DD}"/>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
            <a:ext cx="12376321" cy="6858001"/>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BFC157B5-A531-4FA9-B9B8-A61DF76F607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08325" y="5561214"/>
            <a:ext cx="5967996" cy="1283211"/>
          </a:xfrm>
          <a:prstGeom prst="rect">
            <a:avLst/>
          </a:prstGeom>
        </p:spPr>
      </p:pic>
    </p:spTree>
    <p:extLst>
      <p:ext uri="{BB962C8B-B14F-4D97-AF65-F5344CB8AC3E}">
        <p14:creationId xmlns:p14="http://schemas.microsoft.com/office/powerpoint/2010/main" val="962007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and object 1">
    <p:bg>
      <p:bgPr>
        <a:solidFill>
          <a:srgbClr val="00AEEF"/>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22/05/2020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5" name="Subtitle 2"/>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9" name="Content Placeholder 2">
            <a:extLst>
              <a:ext uri="{FF2B5EF4-FFF2-40B4-BE49-F238E27FC236}">
                <a16:creationId xmlns:a16="http://schemas.microsoft.com/office/drawing/2014/main" id="{66B79801-24AD-D045-91A4-8CAA77B45F82}"/>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D7FB9AC4-D235-4BEF-9610-04EB15FE5F2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1438275"/>
          </a:xfrm>
          <a:prstGeom prst="rect">
            <a:avLst/>
          </a:prstGeom>
        </p:spPr>
      </p:pic>
      <p:pic>
        <p:nvPicPr>
          <p:cNvPr id="11" name="Picture 10" descr="A close up of a logo&#10;&#10;Description automatically generated">
            <a:extLst>
              <a:ext uri="{FF2B5EF4-FFF2-40B4-BE49-F238E27FC236}">
                <a16:creationId xmlns:a16="http://schemas.microsoft.com/office/drawing/2014/main" id="{716929C2-066E-4D34-BAC1-989E09F25C2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77050" y="5729259"/>
            <a:ext cx="5314950" cy="1142796"/>
          </a:xfrm>
          <a:prstGeom prst="rect">
            <a:avLst/>
          </a:prstGeom>
        </p:spPr>
      </p:pic>
    </p:spTree>
    <p:extLst>
      <p:ext uri="{BB962C8B-B14F-4D97-AF65-F5344CB8AC3E}">
        <p14:creationId xmlns:p14="http://schemas.microsoft.com/office/powerpoint/2010/main" val="2081898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and object 3">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22/05/2020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sp>
        <p:nvSpPr>
          <p:cNvPr id="11" name="Title 1"/>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6" name="Straight Connector 15"/>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7" name="Subtitle 2"/>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0" name="Content Placeholder 2">
            <a:extLst>
              <a:ext uri="{FF2B5EF4-FFF2-40B4-BE49-F238E27FC236}">
                <a16:creationId xmlns:a16="http://schemas.microsoft.com/office/drawing/2014/main" id="{4B2D3026-048A-9142-A054-33A8D949F486}"/>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10C831A1-CA51-4AA7-92C0-DC82C97C8F7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9A403F6-E9D5-4F5B-AE65-C9857B464E5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24674" y="5725444"/>
            <a:ext cx="5267325" cy="1132556"/>
          </a:xfrm>
          <a:prstGeom prst="rect">
            <a:avLst/>
          </a:prstGeom>
        </p:spPr>
      </p:pic>
    </p:spTree>
    <p:extLst>
      <p:ext uri="{BB962C8B-B14F-4D97-AF65-F5344CB8AC3E}">
        <p14:creationId xmlns:p14="http://schemas.microsoft.com/office/powerpoint/2010/main" val="231013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81824" y="5765368"/>
            <a:ext cx="5210175" cy="1120268"/>
          </a:xfrm>
          <a:prstGeom prst="rect">
            <a:avLst/>
          </a:prstGeom>
        </p:spPr>
      </p:pic>
    </p:spTree>
    <p:extLst>
      <p:ext uri="{BB962C8B-B14F-4D97-AF65-F5344CB8AC3E}">
        <p14:creationId xmlns:p14="http://schemas.microsoft.com/office/powerpoint/2010/main" val="3288396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2773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0" name="Date Placeholder 3">
            <a:extLst>
              <a:ext uri="{FF2B5EF4-FFF2-40B4-BE49-F238E27FC236}">
                <a16:creationId xmlns:a16="http://schemas.microsoft.com/office/drawing/2014/main" id="{77A8A0B3-3B2A-AB4B-BEE9-941472699038}"/>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22/05/2020</a:t>
            </a:fld>
            <a:endParaRPr lang="en-GB" dirty="0"/>
          </a:p>
        </p:txBody>
      </p:sp>
      <p:sp>
        <p:nvSpPr>
          <p:cNvPr id="21" name="Footer Placeholder 4">
            <a:extLst>
              <a:ext uri="{FF2B5EF4-FFF2-40B4-BE49-F238E27FC236}">
                <a16:creationId xmlns:a16="http://schemas.microsoft.com/office/drawing/2014/main" id="{DD09AFA5-DCD0-E340-8D58-CFDEFD3B5C62}"/>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2" name="Slide Number Placeholder 5">
            <a:extLst>
              <a:ext uri="{FF2B5EF4-FFF2-40B4-BE49-F238E27FC236}">
                <a16:creationId xmlns:a16="http://schemas.microsoft.com/office/drawing/2014/main" id="{F67DBEDA-B8B3-F145-A1EF-5E27398B2240}"/>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1" name="Subtitle 2">
            <a:extLst>
              <a:ext uri="{FF2B5EF4-FFF2-40B4-BE49-F238E27FC236}">
                <a16:creationId xmlns:a16="http://schemas.microsoft.com/office/drawing/2014/main" id="{D17BFA0B-5503-8E47-A9FE-CB36531DBDE0}"/>
              </a:ext>
            </a:extLst>
          </p:cNvPr>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4" name="Content Placeholder 2">
            <a:extLst>
              <a:ext uri="{FF2B5EF4-FFF2-40B4-BE49-F238E27FC236}">
                <a16:creationId xmlns:a16="http://schemas.microsoft.com/office/drawing/2014/main" id="{13ED1B41-DD44-7142-8A5C-93153C1A5D9F}"/>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4" name="Picture 3">
            <a:extLst>
              <a:ext uri="{FF2B5EF4-FFF2-40B4-BE49-F238E27FC236}">
                <a16:creationId xmlns:a16="http://schemas.microsoft.com/office/drawing/2014/main" id="{6D1B97C1-AB14-4742-96FE-65519B3A0CB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54942"/>
            <a:ext cx="12192000" cy="1438275"/>
          </a:xfrm>
          <a:prstGeom prst="rect">
            <a:avLst/>
          </a:prstGeom>
        </p:spPr>
      </p:pic>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81824" y="5727268"/>
            <a:ext cx="5210175" cy="1120268"/>
          </a:xfrm>
          <a:prstGeom prst="rect">
            <a:avLst/>
          </a:prstGeom>
        </p:spPr>
      </p:pic>
    </p:spTree>
    <p:extLst>
      <p:ext uri="{BB962C8B-B14F-4D97-AF65-F5344CB8AC3E}">
        <p14:creationId xmlns:p14="http://schemas.microsoft.com/office/powerpoint/2010/main" val="8140519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and object 4">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22/05/2020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cxnSp>
        <p:nvCxnSpPr>
          <p:cNvPr id="15" name="Straight Connector 14"/>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1CD61517-2F16-984C-8E89-B0B5FA44E66F}"/>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2" name="Subtitle 2">
            <a:extLst>
              <a:ext uri="{FF2B5EF4-FFF2-40B4-BE49-F238E27FC236}">
                <a16:creationId xmlns:a16="http://schemas.microsoft.com/office/drawing/2014/main" id="{12A57768-1294-ED41-B676-EB2AF53F3097}"/>
              </a:ext>
            </a:extLst>
          </p:cNvPr>
          <p:cNvSpPr>
            <a:spLocks noGrp="1"/>
          </p:cNvSpPr>
          <p:nvPr>
            <p:ph type="subTitle" idx="1" hasCustomPrompt="1"/>
          </p:nvPr>
        </p:nvSpPr>
        <p:spPr>
          <a:xfrm>
            <a:off x="433137" y="1735976"/>
            <a:ext cx="6394383"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8" name="Content Placeholder 2">
            <a:extLst>
              <a:ext uri="{FF2B5EF4-FFF2-40B4-BE49-F238E27FC236}">
                <a16:creationId xmlns:a16="http://schemas.microsoft.com/office/drawing/2014/main" id="{A6BACA24-784C-1A4C-8859-F1C34A74BBE5}"/>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descr="A picture containing drawing&#10;&#10;Description automatically generated">
            <a:extLst>
              <a:ext uri="{FF2B5EF4-FFF2-40B4-BE49-F238E27FC236}">
                <a16:creationId xmlns:a16="http://schemas.microsoft.com/office/drawing/2014/main" id="{8BA8DB4F-C264-4B1F-986F-5F6D4B9364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34200" y="5727492"/>
            <a:ext cx="5257800" cy="1130508"/>
          </a:xfrm>
          <a:prstGeom prst="rect">
            <a:avLst/>
          </a:prstGeom>
        </p:spPr>
      </p:pic>
    </p:spTree>
    <p:extLst>
      <p:ext uri="{BB962C8B-B14F-4D97-AF65-F5344CB8AC3E}">
        <p14:creationId xmlns:p14="http://schemas.microsoft.com/office/powerpoint/2010/main" val="1548857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and object 5">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22/05/2020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sp>
        <p:nvSpPr>
          <p:cNvPr id="14" name="Title 1"/>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6" name="Subtitle 2">
            <a:extLst>
              <a:ext uri="{FF2B5EF4-FFF2-40B4-BE49-F238E27FC236}">
                <a16:creationId xmlns:a16="http://schemas.microsoft.com/office/drawing/2014/main" id="{A024272C-EC56-4A4C-B423-A2B8BF118552}"/>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cxnSp>
        <p:nvCxnSpPr>
          <p:cNvPr id="18" name="Straight Connector 17">
            <a:extLst>
              <a:ext uri="{FF2B5EF4-FFF2-40B4-BE49-F238E27FC236}">
                <a16:creationId xmlns:a16="http://schemas.microsoft.com/office/drawing/2014/main" id="{72D28273-AF60-CD41-B3AA-ED55184D2690}"/>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6804FE9B-D434-974C-B364-3E83BD606216}"/>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5" name="Picture 4" descr="A picture containing drawing&#10;&#10;Description automatically generated">
            <a:extLst>
              <a:ext uri="{FF2B5EF4-FFF2-40B4-BE49-F238E27FC236}">
                <a16:creationId xmlns:a16="http://schemas.microsoft.com/office/drawing/2014/main" id="{BC3FE530-A857-447C-BEE6-6FB7B238010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40" y="5733256"/>
            <a:ext cx="5296360" cy="1138799"/>
          </a:xfrm>
          <a:prstGeom prst="rect">
            <a:avLst/>
          </a:prstGeom>
        </p:spPr>
      </p:pic>
    </p:spTree>
    <p:extLst>
      <p:ext uri="{BB962C8B-B14F-4D97-AF65-F5344CB8AC3E}">
        <p14:creationId xmlns:p14="http://schemas.microsoft.com/office/powerpoint/2010/main" val="26568600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and object 6">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22/05/2020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46ABFD98-52CF-094B-BA09-820BA0535FA9}"/>
              </a:ext>
            </a:extLst>
          </p:cNvPr>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20" name="Subtitle 2">
            <a:extLst>
              <a:ext uri="{FF2B5EF4-FFF2-40B4-BE49-F238E27FC236}">
                <a16:creationId xmlns:a16="http://schemas.microsoft.com/office/drawing/2014/main" id="{679108B7-D853-2849-B3D0-121B7B3A719E}"/>
              </a:ext>
            </a:extLst>
          </p:cNvPr>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80093D9-C974-5B40-A10E-AD59481BB19C}"/>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285B86AF-CAE4-4983-A56F-0CE764AA262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4C80FCF5-BB25-439C-A67F-0A3022EA188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62774" y="5747691"/>
            <a:ext cx="5229225" cy="1124364"/>
          </a:xfrm>
          <a:prstGeom prst="rect">
            <a:avLst/>
          </a:prstGeom>
        </p:spPr>
      </p:pic>
    </p:spTree>
    <p:extLst>
      <p:ext uri="{BB962C8B-B14F-4D97-AF65-F5344CB8AC3E}">
        <p14:creationId xmlns:p14="http://schemas.microsoft.com/office/powerpoint/2010/main" val="39495113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andf object 7">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22/05/2020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7" name="Content Placeholder 2">
            <a:extLst>
              <a:ext uri="{FF2B5EF4-FFF2-40B4-BE49-F238E27FC236}">
                <a16:creationId xmlns:a16="http://schemas.microsoft.com/office/drawing/2014/main" id="{E547F618-F2BA-114A-9CB9-E89CFBA4CC19}"/>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Tree>
    <p:extLst>
      <p:ext uri="{BB962C8B-B14F-4D97-AF65-F5344CB8AC3E}">
        <p14:creationId xmlns:p14="http://schemas.microsoft.com/office/powerpoint/2010/main" val="9770855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and object 8">
    <p:bg>
      <p:bgPr>
        <a:solidFill>
          <a:srgbClr val="00AEEF"/>
        </a:solidFill>
        <a:effectLst/>
      </p:bgPr>
    </p:bg>
    <p:spTree>
      <p:nvGrpSpPr>
        <p:cNvPr id="1" name=""/>
        <p:cNvGrpSpPr/>
        <p:nvPr/>
      </p:nvGrpSpPr>
      <p:grpSpPr>
        <a:xfrm>
          <a:off x="0" y="0"/>
          <a:ext cx="0" cy="0"/>
          <a:chOff x="0" y="0"/>
          <a:chExt cx="0" cy="0"/>
        </a:xfrm>
      </p:grpSpPr>
      <p:sp>
        <p:nvSpPr>
          <p:cNvPr id="19" name="Date Placeholder 3">
            <a:extLst>
              <a:ext uri="{FF2B5EF4-FFF2-40B4-BE49-F238E27FC236}">
                <a16:creationId xmlns:a16="http://schemas.microsoft.com/office/drawing/2014/main" id="{2F809C2A-ED78-774E-803B-763A64F7EE44}"/>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22/05/2020</a:t>
            </a:fld>
            <a:endParaRPr lang="en-GB" dirty="0"/>
          </a:p>
        </p:txBody>
      </p:sp>
      <p:sp>
        <p:nvSpPr>
          <p:cNvPr id="20" name="Footer Placeholder 4">
            <a:extLst>
              <a:ext uri="{FF2B5EF4-FFF2-40B4-BE49-F238E27FC236}">
                <a16:creationId xmlns:a16="http://schemas.microsoft.com/office/drawing/2014/main" id="{D2DB18E1-098A-C447-9B09-1D5CB3187AD5}"/>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1" name="Slide Number Placeholder 5">
            <a:extLst>
              <a:ext uri="{FF2B5EF4-FFF2-40B4-BE49-F238E27FC236}">
                <a16:creationId xmlns:a16="http://schemas.microsoft.com/office/drawing/2014/main" id="{EBBE1BEA-DE79-2243-A210-67BB096908C5}"/>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4" name="Title 1">
            <a:extLst>
              <a:ext uri="{FF2B5EF4-FFF2-40B4-BE49-F238E27FC236}">
                <a16:creationId xmlns:a16="http://schemas.microsoft.com/office/drawing/2014/main" id="{21F060E5-A962-A842-B950-0A236A02ADE9}"/>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5" name="Straight Connector 24">
            <a:extLst>
              <a:ext uri="{FF2B5EF4-FFF2-40B4-BE49-F238E27FC236}">
                <a16:creationId xmlns:a16="http://schemas.microsoft.com/office/drawing/2014/main" id="{A93EC14A-A687-FF43-80AE-C62B1C663369}"/>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6" name="Subtitle 2">
            <a:extLst>
              <a:ext uri="{FF2B5EF4-FFF2-40B4-BE49-F238E27FC236}">
                <a16:creationId xmlns:a16="http://schemas.microsoft.com/office/drawing/2014/main" id="{EFA5FD64-D39F-D844-BBE5-45557F16216D}"/>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181569C-1EDC-A14B-AF66-DC662A22152F}"/>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12" name="Picture 11" descr="A close up of a logo&#10;&#10;Description automatically generated">
            <a:extLst>
              <a:ext uri="{FF2B5EF4-FFF2-40B4-BE49-F238E27FC236}">
                <a16:creationId xmlns:a16="http://schemas.microsoft.com/office/drawing/2014/main" id="{60EC37E3-96A4-4A3B-9F60-DAFF1F72C3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733256"/>
            <a:ext cx="5296365" cy="1138800"/>
          </a:xfrm>
          <a:prstGeom prst="rect">
            <a:avLst/>
          </a:prstGeom>
        </p:spPr>
      </p:pic>
    </p:spTree>
    <p:extLst>
      <p:ext uri="{BB962C8B-B14F-4D97-AF65-F5344CB8AC3E}">
        <p14:creationId xmlns:p14="http://schemas.microsoft.com/office/powerpoint/2010/main" val="10798078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6971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40536" y="5778558"/>
            <a:ext cx="5351464" cy="1150647"/>
          </a:xfrm>
          <a:prstGeom prst="rect">
            <a:avLst/>
          </a:prstGeom>
        </p:spPr>
      </p:pic>
    </p:spTree>
    <p:extLst>
      <p:ext uri="{BB962C8B-B14F-4D97-AF65-F5344CB8AC3E}">
        <p14:creationId xmlns:p14="http://schemas.microsoft.com/office/powerpoint/2010/main" val="2100348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imple tex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2786F8ED-6F66-BE45-ADC6-D6BC0CEF0183}"/>
              </a:ext>
            </a:extLst>
          </p:cNvPr>
          <p:cNvSpPr>
            <a:spLocks noGrp="1"/>
          </p:cNvSpPr>
          <p:nvPr>
            <p:ph type="body" sz="quarter" idx="11" hasCustomPrompt="1"/>
          </p:nvPr>
        </p:nvSpPr>
        <p:spPr>
          <a:xfrm>
            <a:off x="360000" y="1652580"/>
            <a:ext cx="10858500" cy="4092575"/>
          </a:xfrm>
        </p:spPr>
        <p:txBody>
          <a:bodyPr tIns="180000"/>
          <a:lstStyle>
            <a:lvl1pPr marL="457200" indent="-457200">
              <a:spcAft>
                <a:spcPts val="1000"/>
              </a:spcAft>
              <a:buClr>
                <a:srgbClr val="00AEEF"/>
              </a:buClr>
              <a:buFont typeface="Wingdings" pitchFamily="2" charset="2"/>
              <a:buChar char="§"/>
              <a:defRPr/>
            </a:lvl1pPr>
            <a:lvl2pPr marL="800100" indent="-342900">
              <a:buClr>
                <a:schemeClr val="tx1"/>
              </a:buClr>
              <a:buFont typeface="Wingdings" pitchFamily="2" charset="2"/>
              <a:buChar char="§"/>
              <a:defRPr/>
            </a:lvl2pPr>
            <a:lvl3pPr marL="1143000" indent="-228600">
              <a:buClr>
                <a:srgbClr val="00AEEF"/>
              </a:buClr>
              <a:buFont typeface="Wingdings" pitchFamily="2" charset="2"/>
              <a:buChar char="§"/>
              <a:defRPr/>
            </a:lvl3pPr>
            <a:lvl4pPr marL="1600200" indent="-228600">
              <a:buClr>
                <a:schemeClr val="tx1"/>
              </a:buClr>
              <a:buFont typeface="Wingdings" pitchFamily="2" charset="2"/>
              <a:buChar char="§"/>
              <a:defRPr/>
            </a:lvl4pPr>
            <a:lvl5pPr marL="2114550" indent="-285750">
              <a:buClr>
                <a:srgbClr val="00AEEF"/>
              </a:buClr>
              <a:buFont typeface="Wingdings" pitchFamily="2" charset="2"/>
              <a:buChar char="§"/>
              <a:defRPr/>
            </a:lvl5pPr>
          </a:lstStyle>
          <a:p>
            <a:pPr lvl="0"/>
            <a:r>
              <a:rPr lang="en-US" b="0" i="0" dirty="0">
                <a:latin typeface="Univers Next Pro" panose="020B0503030202020203" pitchFamily="34" charset="77"/>
                <a:cs typeface="Univers" panose="020F0502020204030204" pitchFamily="34" charset="0"/>
              </a:rPr>
              <a:t>Click to add engaging text</a:t>
            </a:r>
          </a:p>
          <a:p>
            <a:pPr lvl="0"/>
            <a:r>
              <a:rPr lang="en-US" b="0" i="0" dirty="0">
                <a:latin typeface="Univers Next Pro" panose="020B0503030202020203" pitchFamily="34" charset="77"/>
                <a:cs typeface="Univers" panose="020F0502020204030204" pitchFamily="34" charset="0"/>
              </a:rPr>
              <a:t>And some more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4"/>
            <a:endParaRPr lang="en-US" b="0" i="0" dirty="0">
              <a:latin typeface="Univers Next Pro" panose="020B0503030202020203" pitchFamily="34" charset="77"/>
              <a:cs typeface="Univers" panose="020F0502020204030204" pitchFamily="34" charset="0"/>
            </a:endParaRPr>
          </a:p>
        </p:txBody>
      </p:sp>
      <p:cxnSp>
        <p:nvCxnSpPr>
          <p:cNvPr id="6" name="Straight Connector 5">
            <a:extLst>
              <a:ext uri="{FF2B5EF4-FFF2-40B4-BE49-F238E27FC236}">
                <a16:creationId xmlns:a16="http://schemas.microsoft.com/office/drawing/2014/main" id="{032FFBB5-AF36-DC41-B7D2-D1C8564792E3}"/>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spTree>
    <p:extLst>
      <p:ext uri="{BB962C8B-B14F-4D97-AF65-F5344CB8AC3E}">
        <p14:creationId xmlns:p14="http://schemas.microsoft.com/office/powerpoint/2010/main" val="4721662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imple tex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pic>
        <p:nvPicPr>
          <p:cNvPr id="9" name="Picture 8" descr="A picture containing drawing&#10;&#10;Description automatically generated">
            <a:extLst>
              <a:ext uri="{FF2B5EF4-FFF2-40B4-BE49-F238E27FC236}">
                <a16:creationId xmlns:a16="http://schemas.microsoft.com/office/drawing/2014/main" id="{45E98885-D580-4C7F-9EFC-0BD05E644B8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918718"/>
            <a:ext cx="4876800" cy="1048587"/>
          </a:xfrm>
          <a:prstGeom prst="rect">
            <a:avLst/>
          </a:prstGeom>
        </p:spPr>
      </p:pic>
    </p:spTree>
    <p:extLst>
      <p:ext uri="{BB962C8B-B14F-4D97-AF65-F5344CB8AC3E}">
        <p14:creationId xmlns:p14="http://schemas.microsoft.com/office/powerpoint/2010/main" val="355814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 causes Happy Healthy">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22/05/2020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Happy, healthy lives </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5" name="Picture 4" descr="A group of people posing for the camera&#10;&#10;Description automatically generated">
            <a:extLst>
              <a:ext uri="{FF2B5EF4-FFF2-40B4-BE49-F238E27FC236}">
                <a16:creationId xmlns:a16="http://schemas.microsoft.com/office/drawing/2014/main" id="{B521DE52-F672-42FF-B152-EAC43626C1AF}"/>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555613" y="1724410"/>
            <a:ext cx="3722958" cy="3733747"/>
          </a:xfrm>
          <a:prstGeom prst="rect">
            <a:avLst/>
          </a:prstGeom>
        </p:spPr>
      </p:pic>
      <p:pic>
        <p:nvPicPr>
          <p:cNvPr id="14" name="Picture 13" descr="A close up of a logo&#10;&#10;Description automatically generated">
            <a:extLst>
              <a:ext uri="{FF2B5EF4-FFF2-40B4-BE49-F238E27FC236}">
                <a16:creationId xmlns:a16="http://schemas.microsoft.com/office/drawing/2014/main" id="{EFAD32A9-DA84-4E54-8571-875AEEB0F524}"/>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31808189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 causes Education">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22/05/2020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education</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1" name="Picture 10">
            <a:extLst>
              <a:ext uri="{FF2B5EF4-FFF2-40B4-BE49-F238E27FC236}">
                <a16:creationId xmlns:a16="http://schemas.microsoft.com/office/drawing/2014/main" id="{FF10F82B-DCE9-D446-8716-17CA4294A4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318334" y="5864401"/>
            <a:ext cx="5873666" cy="993599"/>
          </a:xfrm>
          <a:prstGeom prst="rect">
            <a:avLst/>
          </a:prstGeom>
        </p:spPr>
      </p:pic>
      <p:pic>
        <p:nvPicPr>
          <p:cNvPr id="8" name="Picture 7" descr="A picture containing grass, outdoor, building, man&#10;&#10;Description automatically generated">
            <a:extLst>
              <a:ext uri="{FF2B5EF4-FFF2-40B4-BE49-F238E27FC236}">
                <a16:creationId xmlns:a16="http://schemas.microsoft.com/office/drawing/2014/main" id="{4F095093-BD19-4072-9C47-B89A1EA671AB}"/>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b="-216"/>
          <a:stretch/>
        </p:blipFill>
        <p:spPr>
          <a:xfrm>
            <a:off x="7551452" y="1715768"/>
            <a:ext cx="3802348" cy="3749196"/>
          </a:xfrm>
          <a:prstGeom prst="rect">
            <a:avLst/>
          </a:prstGeom>
        </p:spPr>
      </p:pic>
    </p:spTree>
    <p:extLst>
      <p:ext uri="{BB962C8B-B14F-4D97-AF65-F5344CB8AC3E}">
        <p14:creationId xmlns:p14="http://schemas.microsoft.com/office/powerpoint/2010/main" val="35190550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 causes Children on the mov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22/05/2020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Children on the move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2" name="Picture 11" descr="A couple of people posing for the camera&#10;&#10;Description automatically generated">
            <a:extLst>
              <a:ext uri="{FF2B5EF4-FFF2-40B4-BE49-F238E27FC236}">
                <a16:creationId xmlns:a16="http://schemas.microsoft.com/office/drawing/2014/main" id="{628FD798-F96A-47F7-91FA-9B23B97FB8F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737657" y="1733030"/>
            <a:ext cx="3622280" cy="3733449"/>
          </a:xfrm>
          <a:prstGeom prst="rect">
            <a:avLst/>
          </a:prstGeom>
        </p:spPr>
      </p:pic>
      <p:pic>
        <p:nvPicPr>
          <p:cNvPr id="21" name="Picture 20" descr="A close up of a logo&#10;&#10;Description automatically generated">
            <a:extLst>
              <a:ext uri="{FF2B5EF4-FFF2-40B4-BE49-F238E27FC236}">
                <a16:creationId xmlns:a16="http://schemas.microsoft.com/office/drawing/2014/main" id="{BD4E0E52-D9BA-44A7-BC31-28D13E38C467}"/>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27696422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 causes Ending violenc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22/05/2020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Ending violence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Two people sitting on a bench&#10;&#10;Description automatically generated">
            <a:extLst>
              <a:ext uri="{FF2B5EF4-FFF2-40B4-BE49-F238E27FC236}">
                <a16:creationId xmlns:a16="http://schemas.microsoft.com/office/drawing/2014/main" id="{FE552C36-7447-4782-9DB5-5F5C5C254015}"/>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475252" y="1735201"/>
            <a:ext cx="3859497" cy="3702722"/>
          </a:xfrm>
          <a:prstGeom prst="rect">
            <a:avLst/>
          </a:prstGeom>
        </p:spPr>
      </p:pic>
      <p:pic>
        <p:nvPicPr>
          <p:cNvPr id="12" name="Picture 11" descr="A close up of a logo&#10;&#10;Description automatically generated">
            <a:extLst>
              <a:ext uri="{FF2B5EF4-FFF2-40B4-BE49-F238E27FC236}">
                <a16:creationId xmlns:a16="http://schemas.microsoft.com/office/drawing/2014/main" id="{7D60D268-A37E-4873-ADD6-D87A1B4FE0DA}"/>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3780709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Blank for image 1">
    <p:spTree>
      <p:nvGrpSpPr>
        <p:cNvPr id="1" name=""/>
        <p:cNvGrpSpPr/>
        <p:nvPr/>
      </p:nvGrpSpPr>
      <p:grpSpPr>
        <a:xfrm>
          <a:off x="0" y="0"/>
          <a:ext cx="0" cy="0"/>
          <a:chOff x="0" y="0"/>
          <a:chExt cx="0" cy="0"/>
        </a:xfrm>
      </p:grpSpPr>
      <p:sp>
        <p:nvSpPr>
          <p:cNvPr id="7" name="Picture Placeholder 2"/>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picture containing drawing&#10;&#10;Description automatically generated">
            <a:extLst>
              <a:ext uri="{FF2B5EF4-FFF2-40B4-BE49-F238E27FC236}">
                <a16:creationId xmlns:a16="http://schemas.microsoft.com/office/drawing/2014/main" id="{425E6D96-4DCE-41CA-BA4F-464C2E9E478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880618"/>
            <a:ext cx="4876800" cy="1048587"/>
          </a:xfrm>
          <a:prstGeom prst="rect">
            <a:avLst/>
          </a:prstGeom>
        </p:spPr>
      </p:pic>
    </p:spTree>
    <p:extLst>
      <p:ext uri="{BB962C8B-B14F-4D97-AF65-F5344CB8AC3E}">
        <p14:creationId xmlns:p14="http://schemas.microsoft.com/office/powerpoint/2010/main" val="42040594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for image 2">
    <p:bg>
      <p:bgPr>
        <a:solidFill>
          <a:srgbClr val="00AEEF"/>
        </a:solidFill>
        <a:effectLst/>
      </p:bgPr>
    </p:bg>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23B984DF-36DE-8345-B1A1-A68E2E856EEA}"/>
              </a:ext>
            </a:extLst>
          </p:cNvPr>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close up of a logo&#10;&#10;Description automatically generated">
            <a:extLst>
              <a:ext uri="{FF2B5EF4-FFF2-40B4-BE49-F238E27FC236}">
                <a16:creationId xmlns:a16="http://schemas.microsoft.com/office/drawing/2014/main" id="{BF6686CD-E16A-403A-BB1C-57EA4332C3B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205468075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1">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id="{1A6F3383-7C34-4D42-80FD-7F7F8364F2A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794893"/>
            <a:ext cx="4876800" cy="1048587"/>
          </a:xfrm>
          <a:prstGeom prst="rect">
            <a:avLst/>
          </a:prstGeom>
        </p:spPr>
      </p:pic>
    </p:spTree>
    <p:extLst>
      <p:ext uri="{BB962C8B-B14F-4D97-AF65-F5344CB8AC3E}">
        <p14:creationId xmlns:p14="http://schemas.microsoft.com/office/powerpoint/2010/main" val="16024584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2">
    <p:bg>
      <p:bgPr>
        <a:solidFill>
          <a:srgbClr val="00AEEF"/>
        </a:solidFill>
        <a:effectLst/>
      </p:bgPr>
    </p:bg>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D8B1C7E8-B678-41E2-9EB8-6BE7F3D8B61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10734997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no logo">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88368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descr="A picture containing person, sitting, man, reading&#10;&#10;Description automatically generated">
            <a:extLst>
              <a:ext uri="{FF2B5EF4-FFF2-40B4-BE49-F238E27FC236}">
                <a16:creationId xmlns:a16="http://schemas.microsoft.com/office/drawing/2014/main" id="{3F6FEA19-0098-4FF3-8554-E7B817911B8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9" name="Title 1">
            <a:extLst>
              <a:ext uri="{FF2B5EF4-FFF2-40B4-BE49-F238E27FC236}">
                <a16:creationId xmlns:a16="http://schemas.microsoft.com/office/drawing/2014/main" id="{70088B6A-37EC-4377-97F2-1E7A89274C0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4968000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group of people looking at each other&#10;&#10;Description automatically generated">
            <a:extLst>
              <a:ext uri="{FF2B5EF4-FFF2-40B4-BE49-F238E27FC236}">
                <a16:creationId xmlns:a16="http://schemas.microsoft.com/office/drawing/2014/main" id="{28D9CC12-87D8-452C-A5EF-096C206E829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FDE1FBBF-98F9-4CF8-A096-4A5C2DA51B5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16277722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3F90A-D692-46EB-B855-8E617D58DB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7E8605-0D49-4AB0-A892-4355F33E18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B6F8058-81B7-4C54-91CD-599A25CFB492}"/>
              </a:ext>
            </a:extLst>
          </p:cNvPr>
          <p:cNvSpPr>
            <a:spLocks noGrp="1"/>
          </p:cNvSpPr>
          <p:nvPr>
            <p:ph type="dt" sz="half" idx="10"/>
          </p:nvPr>
        </p:nvSpPr>
        <p:spPr/>
        <p:txBody>
          <a:bodyPr/>
          <a:lstStyle/>
          <a:p>
            <a:fld id="{6462777B-FBFE-42A3-A18D-56512AA4417C}" type="datetimeFigureOut">
              <a:rPr lang="en-GB" smtClean="0"/>
              <a:t>22/05/2020</a:t>
            </a:fld>
            <a:endParaRPr lang="en-GB"/>
          </a:p>
        </p:txBody>
      </p:sp>
      <p:sp>
        <p:nvSpPr>
          <p:cNvPr id="5" name="Footer Placeholder 4">
            <a:extLst>
              <a:ext uri="{FF2B5EF4-FFF2-40B4-BE49-F238E27FC236}">
                <a16:creationId xmlns:a16="http://schemas.microsoft.com/office/drawing/2014/main" id="{C5CA5DC5-FD50-495B-AFCE-9EEC494214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B78963-C348-41C0-AC9A-66E54347FBEC}"/>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2276671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B117B-7C00-4431-B08A-D2A5E8EAB7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329166-AB17-4703-905B-9FD7E42BC46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E784CD-3D9F-4522-802A-F6C76D500C5D}"/>
              </a:ext>
            </a:extLst>
          </p:cNvPr>
          <p:cNvSpPr>
            <a:spLocks noGrp="1"/>
          </p:cNvSpPr>
          <p:nvPr>
            <p:ph type="dt" sz="half" idx="10"/>
          </p:nvPr>
        </p:nvSpPr>
        <p:spPr/>
        <p:txBody>
          <a:bodyPr/>
          <a:lstStyle/>
          <a:p>
            <a:fld id="{6462777B-FBFE-42A3-A18D-56512AA4417C}" type="datetimeFigureOut">
              <a:rPr lang="en-GB" smtClean="0"/>
              <a:t>22/05/2020</a:t>
            </a:fld>
            <a:endParaRPr lang="en-GB"/>
          </a:p>
        </p:txBody>
      </p:sp>
      <p:sp>
        <p:nvSpPr>
          <p:cNvPr id="5" name="Footer Placeholder 4">
            <a:extLst>
              <a:ext uri="{FF2B5EF4-FFF2-40B4-BE49-F238E27FC236}">
                <a16:creationId xmlns:a16="http://schemas.microsoft.com/office/drawing/2014/main" id="{8E087D02-947A-4F68-A144-07F0B97386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905E1D-D30C-4B82-99C7-18D6B1BB07F6}"/>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0493289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96B3F-44DD-4BD0-822A-0E572F7564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666BEA5-8005-4430-88EE-31553ED96A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015F25-F1B6-4E7D-9FD0-978994CF5E23}"/>
              </a:ext>
            </a:extLst>
          </p:cNvPr>
          <p:cNvSpPr>
            <a:spLocks noGrp="1"/>
          </p:cNvSpPr>
          <p:nvPr>
            <p:ph type="dt" sz="half" idx="10"/>
          </p:nvPr>
        </p:nvSpPr>
        <p:spPr/>
        <p:txBody>
          <a:bodyPr/>
          <a:lstStyle/>
          <a:p>
            <a:fld id="{6462777B-FBFE-42A3-A18D-56512AA4417C}" type="datetimeFigureOut">
              <a:rPr lang="en-GB" smtClean="0"/>
              <a:t>22/05/2020</a:t>
            </a:fld>
            <a:endParaRPr lang="en-GB"/>
          </a:p>
        </p:txBody>
      </p:sp>
      <p:sp>
        <p:nvSpPr>
          <p:cNvPr id="5" name="Footer Placeholder 4">
            <a:extLst>
              <a:ext uri="{FF2B5EF4-FFF2-40B4-BE49-F238E27FC236}">
                <a16:creationId xmlns:a16="http://schemas.microsoft.com/office/drawing/2014/main" id="{0DE9345A-D316-412F-A0BA-33CD355D80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61EFBA-6B23-4570-ADD6-11CB6A4F64F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6414447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2B323-33FB-4AEF-9F3D-5E63ACC3B7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FCF7E0-AF65-4F21-A81D-57C3DA315DB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9D821EF-6E7B-456B-A8AF-01E323120F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4F359A8-D160-4248-9710-5DB32D9E8183}"/>
              </a:ext>
            </a:extLst>
          </p:cNvPr>
          <p:cNvSpPr>
            <a:spLocks noGrp="1"/>
          </p:cNvSpPr>
          <p:nvPr>
            <p:ph type="dt" sz="half" idx="10"/>
          </p:nvPr>
        </p:nvSpPr>
        <p:spPr/>
        <p:txBody>
          <a:bodyPr/>
          <a:lstStyle/>
          <a:p>
            <a:fld id="{6462777B-FBFE-42A3-A18D-56512AA4417C}" type="datetimeFigureOut">
              <a:rPr lang="en-GB" smtClean="0"/>
              <a:t>22/05/2020</a:t>
            </a:fld>
            <a:endParaRPr lang="en-GB"/>
          </a:p>
        </p:txBody>
      </p:sp>
      <p:sp>
        <p:nvSpPr>
          <p:cNvPr id="6" name="Footer Placeholder 5">
            <a:extLst>
              <a:ext uri="{FF2B5EF4-FFF2-40B4-BE49-F238E27FC236}">
                <a16:creationId xmlns:a16="http://schemas.microsoft.com/office/drawing/2014/main" id="{9698571C-3CE6-4A4C-BB12-C727EFECE5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113FF6-936C-4985-851B-AD37D029E6F0}"/>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96336046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08512-4BBF-45AA-B633-50BF4D96B86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38CD56-7EF4-4901-8FAE-7DC62AFE68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9FA86A1-0C2F-4004-B85D-6C4CE6E4D5D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2DC145-8574-4F06-A982-75D0F02A9A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01280F-D89C-419E-9B4D-76226AEBC8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BD51B72-7801-4F8F-8788-9E5F9062AEDB}"/>
              </a:ext>
            </a:extLst>
          </p:cNvPr>
          <p:cNvSpPr>
            <a:spLocks noGrp="1"/>
          </p:cNvSpPr>
          <p:nvPr>
            <p:ph type="dt" sz="half" idx="10"/>
          </p:nvPr>
        </p:nvSpPr>
        <p:spPr/>
        <p:txBody>
          <a:bodyPr/>
          <a:lstStyle/>
          <a:p>
            <a:fld id="{6462777B-FBFE-42A3-A18D-56512AA4417C}" type="datetimeFigureOut">
              <a:rPr lang="en-GB" smtClean="0"/>
              <a:t>22/05/2020</a:t>
            </a:fld>
            <a:endParaRPr lang="en-GB"/>
          </a:p>
        </p:txBody>
      </p:sp>
      <p:sp>
        <p:nvSpPr>
          <p:cNvPr id="8" name="Footer Placeholder 7">
            <a:extLst>
              <a:ext uri="{FF2B5EF4-FFF2-40B4-BE49-F238E27FC236}">
                <a16:creationId xmlns:a16="http://schemas.microsoft.com/office/drawing/2014/main" id="{2B166510-0BB2-4833-91DB-F7561962D3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C01B58-0E82-4BD9-8DA0-8BBF8C5437B5}"/>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6539360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6706C-FFDE-4876-A5F2-F54700DC37D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B88FF7-8FA6-42EB-BBDE-F86D84DBF78C}"/>
              </a:ext>
            </a:extLst>
          </p:cNvPr>
          <p:cNvSpPr>
            <a:spLocks noGrp="1"/>
          </p:cNvSpPr>
          <p:nvPr>
            <p:ph type="dt" sz="half" idx="10"/>
          </p:nvPr>
        </p:nvSpPr>
        <p:spPr/>
        <p:txBody>
          <a:bodyPr/>
          <a:lstStyle/>
          <a:p>
            <a:fld id="{6462777B-FBFE-42A3-A18D-56512AA4417C}" type="datetimeFigureOut">
              <a:rPr lang="en-GB" smtClean="0"/>
              <a:t>22/05/2020</a:t>
            </a:fld>
            <a:endParaRPr lang="en-GB"/>
          </a:p>
        </p:txBody>
      </p:sp>
      <p:sp>
        <p:nvSpPr>
          <p:cNvPr id="4" name="Footer Placeholder 3">
            <a:extLst>
              <a:ext uri="{FF2B5EF4-FFF2-40B4-BE49-F238E27FC236}">
                <a16:creationId xmlns:a16="http://schemas.microsoft.com/office/drawing/2014/main" id="{8F00BC7E-D56C-49D7-A682-B8CC799EC91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39F106D-B7B0-4363-8D3D-E11BD4DD8BE4}"/>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7868913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CC9469-2D75-4F44-8C3E-0AD456CE6A2A}"/>
              </a:ext>
            </a:extLst>
          </p:cNvPr>
          <p:cNvSpPr>
            <a:spLocks noGrp="1"/>
          </p:cNvSpPr>
          <p:nvPr>
            <p:ph type="dt" sz="half" idx="10"/>
          </p:nvPr>
        </p:nvSpPr>
        <p:spPr/>
        <p:txBody>
          <a:bodyPr/>
          <a:lstStyle/>
          <a:p>
            <a:fld id="{6462777B-FBFE-42A3-A18D-56512AA4417C}" type="datetimeFigureOut">
              <a:rPr lang="en-GB" smtClean="0"/>
              <a:t>22/05/2020</a:t>
            </a:fld>
            <a:endParaRPr lang="en-GB"/>
          </a:p>
        </p:txBody>
      </p:sp>
      <p:sp>
        <p:nvSpPr>
          <p:cNvPr id="3" name="Footer Placeholder 2">
            <a:extLst>
              <a:ext uri="{FF2B5EF4-FFF2-40B4-BE49-F238E27FC236}">
                <a16:creationId xmlns:a16="http://schemas.microsoft.com/office/drawing/2014/main" id="{40DFCA1D-A00B-4CA5-8988-71748F77B85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8039202-5299-4E66-A88A-35CADF80836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3092776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BCAA1-911B-4189-9019-90595E2BFB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DAD5216-81E1-4915-B2F0-8BA8127784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ED29E46-0121-4263-9BDF-213924D963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5D4B34-E2BA-4A1F-9326-DE12A002F0F4}"/>
              </a:ext>
            </a:extLst>
          </p:cNvPr>
          <p:cNvSpPr>
            <a:spLocks noGrp="1"/>
          </p:cNvSpPr>
          <p:nvPr>
            <p:ph type="dt" sz="half" idx="10"/>
          </p:nvPr>
        </p:nvSpPr>
        <p:spPr/>
        <p:txBody>
          <a:bodyPr/>
          <a:lstStyle/>
          <a:p>
            <a:fld id="{6462777B-FBFE-42A3-A18D-56512AA4417C}" type="datetimeFigureOut">
              <a:rPr lang="en-GB" smtClean="0"/>
              <a:t>22/05/2020</a:t>
            </a:fld>
            <a:endParaRPr lang="en-GB"/>
          </a:p>
        </p:txBody>
      </p:sp>
      <p:sp>
        <p:nvSpPr>
          <p:cNvPr id="6" name="Footer Placeholder 5">
            <a:extLst>
              <a:ext uri="{FF2B5EF4-FFF2-40B4-BE49-F238E27FC236}">
                <a16:creationId xmlns:a16="http://schemas.microsoft.com/office/drawing/2014/main" id="{4B2C70E5-916A-4D52-9F1B-C58A33BEBC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8D99C4-3032-4FC2-815B-2DF919D42D13}"/>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1274350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94996-EDC5-4717-81A0-C29A14B641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301339E-8ABD-49D5-8D8F-7145569CD2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03EA6B1-A58B-4C1F-B04D-06431EC826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FF6B5-6722-4E5C-942F-45C9BB806B65}"/>
              </a:ext>
            </a:extLst>
          </p:cNvPr>
          <p:cNvSpPr>
            <a:spLocks noGrp="1"/>
          </p:cNvSpPr>
          <p:nvPr>
            <p:ph type="dt" sz="half" idx="10"/>
          </p:nvPr>
        </p:nvSpPr>
        <p:spPr/>
        <p:txBody>
          <a:bodyPr/>
          <a:lstStyle/>
          <a:p>
            <a:fld id="{6462777B-FBFE-42A3-A18D-56512AA4417C}" type="datetimeFigureOut">
              <a:rPr lang="en-GB" smtClean="0"/>
              <a:t>22/05/2020</a:t>
            </a:fld>
            <a:endParaRPr lang="en-GB"/>
          </a:p>
        </p:txBody>
      </p:sp>
      <p:sp>
        <p:nvSpPr>
          <p:cNvPr id="6" name="Footer Placeholder 5">
            <a:extLst>
              <a:ext uri="{FF2B5EF4-FFF2-40B4-BE49-F238E27FC236}">
                <a16:creationId xmlns:a16="http://schemas.microsoft.com/office/drawing/2014/main" id="{5F31EFC6-A3AE-497E-9BD4-D1324D73B8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08E9CF-3485-48C3-B765-1BAD680C64DD}"/>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17204205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41F1B-B0E2-48F8-96A7-24161E1F18B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A752BC-8E94-48A5-B76F-29D70137D3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DEAC2E-AC40-4594-8E64-2C744C36839A}"/>
              </a:ext>
            </a:extLst>
          </p:cNvPr>
          <p:cNvSpPr>
            <a:spLocks noGrp="1"/>
          </p:cNvSpPr>
          <p:nvPr>
            <p:ph type="dt" sz="half" idx="10"/>
          </p:nvPr>
        </p:nvSpPr>
        <p:spPr/>
        <p:txBody>
          <a:bodyPr/>
          <a:lstStyle/>
          <a:p>
            <a:fld id="{6462777B-FBFE-42A3-A18D-56512AA4417C}" type="datetimeFigureOut">
              <a:rPr lang="en-GB" smtClean="0"/>
              <a:t>22/05/2020</a:t>
            </a:fld>
            <a:endParaRPr lang="en-GB"/>
          </a:p>
        </p:txBody>
      </p:sp>
      <p:sp>
        <p:nvSpPr>
          <p:cNvPr id="5" name="Footer Placeholder 4">
            <a:extLst>
              <a:ext uri="{FF2B5EF4-FFF2-40B4-BE49-F238E27FC236}">
                <a16:creationId xmlns:a16="http://schemas.microsoft.com/office/drawing/2014/main" id="{04086CA9-BE5F-492F-BFC3-5F62A93AAF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E83A04-37D4-48FC-BE90-3A3ED3DFEA8A}"/>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83521873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CB502C-E4C3-4B76-B26D-26CAD1507F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60AD4B6-C3E1-4569-814D-D1B254CF5F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E47AE1-371A-4884-A47C-C25D5D41F219}"/>
              </a:ext>
            </a:extLst>
          </p:cNvPr>
          <p:cNvSpPr>
            <a:spLocks noGrp="1"/>
          </p:cNvSpPr>
          <p:nvPr>
            <p:ph type="dt" sz="half" idx="10"/>
          </p:nvPr>
        </p:nvSpPr>
        <p:spPr/>
        <p:txBody>
          <a:bodyPr/>
          <a:lstStyle/>
          <a:p>
            <a:fld id="{6462777B-FBFE-42A3-A18D-56512AA4417C}" type="datetimeFigureOut">
              <a:rPr lang="en-GB" smtClean="0"/>
              <a:t>22/05/2020</a:t>
            </a:fld>
            <a:endParaRPr lang="en-GB"/>
          </a:p>
        </p:txBody>
      </p:sp>
      <p:sp>
        <p:nvSpPr>
          <p:cNvPr id="5" name="Footer Placeholder 4">
            <a:extLst>
              <a:ext uri="{FF2B5EF4-FFF2-40B4-BE49-F238E27FC236}">
                <a16:creationId xmlns:a16="http://schemas.microsoft.com/office/drawing/2014/main" id="{2269A47B-4805-4D1C-AF85-8E02360C32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C304B8-128D-44FF-BE6F-BD75DC07C638}"/>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664012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2.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08ABE-55A1-4A23-B61E-3C88C2D89DA1}" type="datetimeFigureOut">
              <a:rPr lang="en-GB" smtClean="0"/>
              <a:t>22/05/2020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EC3E42-53AE-43BD-AB25-A5BDE1EE9036}" type="slidenum">
              <a:rPr lang="en-GB" smtClean="0"/>
              <a:t>‹#›</a:t>
            </a:fld>
            <a:endParaRPr lang="en-GB"/>
          </a:p>
        </p:txBody>
      </p:sp>
    </p:spTree>
    <p:extLst>
      <p:ext uri="{BB962C8B-B14F-4D97-AF65-F5344CB8AC3E}">
        <p14:creationId xmlns:p14="http://schemas.microsoft.com/office/powerpoint/2010/main" val="658182140"/>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3" r:id="rId3"/>
    <p:sldLayoutId id="2147483697" r:id="rId4"/>
    <p:sldLayoutId id="2147483679" r:id="rId5"/>
    <p:sldLayoutId id="2147483698" r:id="rId6"/>
    <p:sldLayoutId id="2147483681" r:id="rId7"/>
    <p:sldLayoutId id="2147483680" r:id="rId8"/>
    <p:sldLayoutId id="2147483686" r:id="rId9"/>
    <p:sldLayoutId id="2147483706" r:id="rId10"/>
    <p:sldLayoutId id="2147483708" r:id="rId11"/>
    <p:sldLayoutId id="2147483709" r:id="rId12"/>
    <p:sldLayoutId id="2147483694" r:id="rId13"/>
    <p:sldLayoutId id="2147483682" r:id="rId14"/>
    <p:sldLayoutId id="2147483710" r:id="rId15"/>
    <p:sldLayoutId id="2147483737" r:id="rId16"/>
    <p:sldLayoutId id="2147483736" r:id="rId17"/>
    <p:sldLayoutId id="2147483714" r:id="rId18"/>
    <p:sldLayoutId id="2147483649" r:id="rId19"/>
    <p:sldLayoutId id="2147483707" r:id="rId20"/>
    <p:sldLayoutId id="2147483717" r:id="rId21"/>
    <p:sldLayoutId id="2147483699" r:id="rId22"/>
    <p:sldLayoutId id="2147483702" r:id="rId23"/>
    <p:sldLayoutId id="2147483650" r:id="rId24"/>
    <p:sldLayoutId id="2147483735" r:id="rId25"/>
    <p:sldLayoutId id="2147483704" r:id="rId26"/>
    <p:sldLayoutId id="2147483719" r:id="rId27"/>
    <p:sldLayoutId id="2147483718" r:id="rId28"/>
    <p:sldLayoutId id="2147483720" r:id="rId29"/>
    <p:sldLayoutId id="2147483715" r:id="rId30"/>
    <p:sldLayoutId id="2147483701" r:id="rId31"/>
    <p:sldLayoutId id="2147483687" r:id="rId32"/>
    <p:sldLayoutId id="2147483713" r:id="rId33"/>
    <p:sldLayoutId id="2147483721" r:id="rId34"/>
    <p:sldLayoutId id="2147483696" r:id="rId35"/>
    <p:sldLayoutId id="2147483722" r:id="rId3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1C782C-83A8-4194-B030-7C2093265B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427AE4-B1CB-4DC2-BE42-8F007E6AF0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A24B6F-DCD5-4861-8E50-EA6A802DA9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777B-FBFE-42A3-A18D-56512AA4417C}" type="datetimeFigureOut">
              <a:rPr lang="en-GB" smtClean="0"/>
              <a:t>22/05/2020</a:t>
            </a:fld>
            <a:endParaRPr lang="en-GB"/>
          </a:p>
        </p:txBody>
      </p:sp>
      <p:sp>
        <p:nvSpPr>
          <p:cNvPr id="5" name="Footer Placeholder 4">
            <a:extLst>
              <a:ext uri="{FF2B5EF4-FFF2-40B4-BE49-F238E27FC236}">
                <a16:creationId xmlns:a16="http://schemas.microsoft.com/office/drawing/2014/main" id="{99854C39-BE63-43D1-815B-F367D419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DFC4166-6939-4C87-9348-F7AF54B420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FE93DC-15A8-4725-BA01-D6C80AEF40D0}" type="slidenum">
              <a:rPr lang="en-GB" smtClean="0"/>
              <a:t>‹#›</a:t>
            </a:fld>
            <a:endParaRPr lang="en-GB"/>
          </a:p>
        </p:txBody>
      </p:sp>
    </p:spTree>
    <p:extLst>
      <p:ext uri="{BB962C8B-B14F-4D97-AF65-F5344CB8AC3E}">
        <p14:creationId xmlns:p14="http://schemas.microsoft.com/office/powerpoint/2010/main" val="1234155915"/>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3.xml"/><Relationship Id="rId5" Type="http://schemas.openxmlformats.org/officeDocument/2006/relationships/image" Target="../media/image36.sv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2.png"/><Relationship Id="rId1" Type="http://schemas.openxmlformats.org/officeDocument/2006/relationships/slideLayout" Target="../slideLayouts/slideLayout24.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6.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hyperlink" Target="https://www.youtube.com/watch?time_continue=7&amp;v=NzEMFEwEJUU&amp;feature=emb_logo" TargetMode="External"/><Relationship Id="rId7" Type="http://schemas.openxmlformats.org/officeDocument/2006/relationships/image" Target="../media/image39.png"/><Relationship Id="rId2" Type="http://schemas.openxmlformats.org/officeDocument/2006/relationships/slideLayout" Target="../slideLayouts/slideLayout24.xml"/><Relationship Id="rId1" Type="http://schemas.openxmlformats.org/officeDocument/2006/relationships/video" Target="https://www.youtube.com/embed/NzEMFEwEJUU?feature=oembed" TargetMode="Externa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DCA232-6EA8-4F76-B8BB-DB2A03E3D214}"/>
              </a:ext>
            </a:extLst>
          </p:cNvPr>
          <p:cNvSpPr/>
          <p:nvPr/>
        </p:nvSpPr>
        <p:spPr>
          <a:xfrm rot="16200000">
            <a:off x="10768851" y="5365600"/>
            <a:ext cx="2600078" cy="384721"/>
          </a:xfrm>
          <a:prstGeom prst="rect">
            <a:avLst/>
          </a:prstGeom>
        </p:spPr>
        <p:txBody>
          <a:bodyPr wrap="square">
            <a:spAutoFit/>
          </a:bodyPr>
          <a:lstStyle/>
          <a:p>
            <a:r>
              <a:rPr lang="en-GB" sz="900" dirty="0">
                <a:solidFill>
                  <a:schemeClr val="bg1"/>
                </a:solidFill>
                <a:latin typeface="Arial" panose="020B0604020202020204" pitchFamily="34" charset="0"/>
                <a:cs typeface="Arial" panose="020B0604020202020204" pitchFamily="34" charset="0"/>
              </a:rPr>
              <a:t>Unicef/</a:t>
            </a:r>
            <a:r>
              <a:rPr lang="en-GB" sz="900" dirty="0" err="1">
                <a:solidFill>
                  <a:schemeClr val="bg1"/>
                </a:solidFill>
                <a:latin typeface="Arial" panose="020B0604020202020204" pitchFamily="34" charset="0"/>
                <a:cs typeface="Arial" panose="020B0604020202020204" pitchFamily="34" charset="0"/>
              </a:rPr>
              <a:t>Dejongh</a:t>
            </a:r>
            <a:endParaRPr lang="en-GB" sz="900" dirty="0">
              <a:solidFill>
                <a:schemeClr val="bg1"/>
              </a:solidFill>
              <a:latin typeface="Arial" panose="020B0604020202020204" pitchFamily="34" charset="0"/>
              <a:cs typeface="Arial" panose="020B0604020202020204" pitchFamily="34" charset="0"/>
            </a:endParaRPr>
          </a:p>
          <a:p>
            <a:r>
              <a:rPr lang="en-GB" sz="1000" dirty="0">
                <a:solidFill>
                  <a:srgbClr val="CCCCCC"/>
                </a:solidFill>
                <a:latin typeface="Arial" panose="020B0604020202020204" pitchFamily="34" charset="0"/>
                <a:cs typeface="Arial" panose="020B0604020202020204" pitchFamily="34" charset="0"/>
              </a:rPr>
              <a:t> </a:t>
            </a:r>
            <a:endParaRPr lang="en-GB" sz="1000" dirty="0">
              <a:solidFill>
                <a:srgbClr val="CCCCCC"/>
              </a:solidFill>
            </a:endParaRPr>
          </a:p>
        </p:txBody>
      </p:sp>
    </p:spTree>
    <p:extLst>
      <p:ext uri="{BB962C8B-B14F-4D97-AF65-F5344CB8AC3E}">
        <p14:creationId xmlns:p14="http://schemas.microsoft.com/office/powerpoint/2010/main" val="1625878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A6C89-1BBF-45E6-A771-2FFECADE74C7}"/>
              </a:ext>
            </a:extLst>
          </p:cNvPr>
          <p:cNvSpPr>
            <a:spLocks noGrp="1"/>
          </p:cNvSpPr>
          <p:nvPr>
            <p:ph type="ctrTitle"/>
          </p:nvPr>
        </p:nvSpPr>
        <p:spPr>
          <a:xfrm>
            <a:off x="275186" y="166032"/>
            <a:ext cx="11916814" cy="877104"/>
          </a:xfrm>
        </p:spPr>
        <p:txBody>
          <a:bodyPr>
            <a:normAutofit/>
          </a:bodyPr>
          <a:lstStyle/>
          <a:p>
            <a:r>
              <a:rPr lang="en-US" dirty="0"/>
              <a:t>Introducing… Article 15</a:t>
            </a:r>
            <a:endParaRPr lang="en-GB" dirty="0"/>
          </a:p>
        </p:txBody>
      </p:sp>
      <p:sp>
        <p:nvSpPr>
          <p:cNvPr id="3" name="Subtitle 2">
            <a:extLst>
              <a:ext uri="{FF2B5EF4-FFF2-40B4-BE49-F238E27FC236}">
                <a16:creationId xmlns:a16="http://schemas.microsoft.com/office/drawing/2014/main" id="{B620A5F9-5DAF-4851-B223-03AA2F2D5AFC}"/>
              </a:ext>
            </a:extLst>
          </p:cNvPr>
          <p:cNvSpPr>
            <a:spLocks noGrp="1"/>
          </p:cNvSpPr>
          <p:nvPr>
            <p:ph type="subTitle" idx="1"/>
          </p:nvPr>
        </p:nvSpPr>
        <p:spPr>
          <a:xfrm>
            <a:off x="359083" y="2207975"/>
            <a:ext cx="11490486" cy="3378311"/>
          </a:xfrm>
        </p:spPr>
        <p:txBody>
          <a:bodyPr>
            <a:normAutofit/>
          </a:bodyPr>
          <a:lstStyle/>
          <a:p>
            <a:pPr marL="0" indent="0">
              <a:buNone/>
            </a:pPr>
            <a:r>
              <a:rPr lang="en-GB" dirty="0"/>
              <a:t>Article 15 – Freedom of association</a:t>
            </a:r>
          </a:p>
          <a:p>
            <a:pPr marL="0" indent="0">
              <a:buNone/>
            </a:pPr>
            <a:r>
              <a:rPr lang="en-GB" dirty="0"/>
              <a:t>Every child has the right to meet with other children and to join groups and organisations, as long as this does not stop other people from enjoying their rights.</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4" name="Text Placeholder 3">
            <a:extLst>
              <a:ext uri="{FF2B5EF4-FFF2-40B4-BE49-F238E27FC236}">
                <a16:creationId xmlns:a16="http://schemas.microsoft.com/office/drawing/2014/main" id="{9AF24185-5481-4053-A57E-E451C666D66A}"/>
              </a:ext>
            </a:extLst>
          </p:cNvPr>
          <p:cNvSpPr>
            <a:spLocks noGrp="1"/>
          </p:cNvSpPr>
          <p:nvPr>
            <p:ph type="body" sz="quarter" idx="4294967295"/>
          </p:nvPr>
        </p:nvSpPr>
        <p:spPr>
          <a:xfrm>
            <a:off x="339256" y="1694133"/>
            <a:ext cx="5351463" cy="387529"/>
          </a:xfrm>
        </p:spPr>
        <p:txBody>
          <a:bodyPr>
            <a:normAutofit fontScale="92500" lnSpcReduction="20000"/>
          </a:bodyPr>
          <a:lstStyle/>
          <a:p>
            <a:pPr marL="0" indent="0">
              <a:buNone/>
            </a:pPr>
            <a:r>
              <a:rPr lang="en-GB" dirty="0">
                <a:latin typeface="Arial" panose="020B0604020202020204" pitchFamily="34" charset="0"/>
                <a:cs typeface="Arial" panose="020B0604020202020204" pitchFamily="34" charset="0"/>
              </a:rPr>
              <a:t>Stuart introduces Article 15</a:t>
            </a:r>
          </a:p>
          <a:p>
            <a:pPr marL="0" indent="0">
              <a:buNone/>
            </a:pPr>
            <a:endParaRPr lang="en-GB" dirty="0"/>
          </a:p>
        </p:txBody>
      </p:sp>
      <p:pic>
        <p:nvPicPr>
          <p:cNvPr id="8" name="Graphic 7">
            <a:extLst>
              <a:ext uri="{FF2B5EF4-FFF2-40B4-BE49-F238E27FC236}">
                <a16:creationId xmlns:a16="http://schemas.microsoft.com/office/drawing/2014/main" id="{094E8267-101F-446B-B617-7FAC3F3537BD}"/>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10508899" y="138348"/>
            <a:ext cx="1357372" cy="1809829"/>
          </a:xfrm>
          <a:prstGeom prst="rect">
            <a:avLst/>
          </a:prstGeom>
        </p:spPr>
      </p:pic>
      <p:sp>
        <p:nvSpPr>
          <p:cNvPr id="11" name="Text Placeholder 3">
            <a:extLst>
              <a:ext uri="{FF2B5EF4-FFF2-40B4-BE49-F238E27FC236}">
                <a16:creationId xmlns:a16="http://schemas.microsoft.com/office/drawing/2014/main" id="{82862DFD-516D-4EF1-8893-F5F2EEF4335F}"/>
              </a:ext>
            </a:extLst>
          </p:cNvPr>
          <p:cNvSpPr txBox="1">
            <a:spLocks/>
          </p:cNvSpPr>
          <p:nvPr/>
        </p:nvSpPr>
        <p:spPr>
          <a:xfrm>
            <a:off x="359083" y="5629385"/>
            <a:ext cx="5351463" cy="387529"/>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p:txBody>
      </p:sp>
    </p:spTree>
    <p:extLst>
      <p:ext uri="{BB962C8B-B14F-4D97-AF65-F5344CB8AC3E}">
        <p14:creationId xmlns:p14="http://schemas.microsoft.com/office/powerpoint/2010/main" val="9535980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8A39211-37EF-4294-ADF9-C260DF8AE1F9}"/>
              </a:ext>
            </a:extLst>
          </p:cNvPr>
          <p:cNvSpPr>
            <a:spLocks noGrp="1"/>
          </p:cNvSpPr>
          <p:nvPr>
            <p:ph type="body" sz="quarter" idx="11"/>
          </p:nvPr>
        </p:nvSpPr>
        <p:spPr>
          <a:xfrm>
            <a:off x="7460693" y="3674719"/>
            <a:ext cx="4205823" cy="2450811"/>
          </a:xfrm>
        </p:spPr>
        <p:txBody>
          <a:bodyPr>
            <a:normAutofit/>
          </a:bodyPr>
          <a:lstStyle/>
          <a:p>
            <a:pPr marL="0" indent="0" algn="ctr">
              <a:buNone/>
            </a:pPr>
            <a:r>
              <a:rPr lang="en-GB" dirty="0">
                <a:latin typeface="Arial" panose="020B0604020202020204" pitchFamily="34" charset="0"/>
                <a:cs typeface="Arial" panose="020B0604020202020204" pitchFamily="34" charset="0"/>
              </a:rPr>
              <a:t>Write them down and then compare your answers with the next slide.</a:t>
            </a:r>
          </a:p>
        </p:txBody>
      </p:sp>
      <p:sp>
        <p:nvSpPr>
          <p:cNvPr id="4" name="Cloud 3">
            <a:extLst>
              <a:ext uri="{FF2B5EF4-FFF2-40B4-BE49-F238E27FC236}">
                <a16:creationId xmlns:a16="http://schemas.microsoft.com/office/drawing/2014/main" id="{7C7930D2-588D-40F6-B81E-9492B6FCBE41}"/>
              </a:ext>
            </a:extLst>
          </p:cNvPr>
          <p:cNvSpPr/>
          <p:nvPr/>
        </p:nvSpPr>
        <p:spPr>
          <a:xfrm>
            <a:off x="525484" y="1680311"/>
            <a:ext cx="5181387" cy="3683000"/>
          </a:xfrm>
          <a:prstGeom prst="cloud">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390370E6-C2A0-4D09-9B30-3FCB6DD8150D}"/>
              </a:ext>
            </a:extLst>
          </p:cNvPr>
          <p:cNvSpPr/>
          <p:nvPr/>
        </p:nvSpPr>
        <p:spPr>
          <a:xfrm>
            <a:off x="5088968" y="4546763"/>
            <a:ext cx="707666" cy="706724"/>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9A8187B-B1E0-4921-89F1-9B6DB8A06430}"/>
              </a:ext>
            </a:extLst>
          </p:cNvPr>
          <p:cNvSpPr/>
          <p:nvPr/>
        </p:nvSpPr>
        <p:spPr>
          <a:xfrm>
            <a:off x="5718377" y="5265934"/>
            <a:ext cx="483339" cy="463170"/>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E7EC16E1-E231-42C1-8ECA-F186CD4C63E5}"/>
              </a:ext>
            </a:extLst>
          </p:cNvPr>
          <p:cNvSpPr/>
          <p:nvPr/>
        </p:nvSpPr>
        <p:spPr>
          <a:xfrm>
            <a:off x="6201716" y="5685431"/>
            <a:ext cx="383996" cy="354888"/>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 Placeholder 4">
            <a:extLst>
              <a:ext uri="{FF2B5EF4-FFF2-40B4-BE49-F238E27FC236}">
                <a16:creationId xmlns:a16="http://schemas.microsoft.com/office/drawing/2014/main" id="{65786EA0-D2BB-4186-82FF-74AA440AECCF}"/>
              </a:ext>
            </a:extLst>
          </p:cNvPr>
          <p:cNvSpPr txBox="1">
            <a:spLocks/>
          </p:cNvSpPr>
          <p:nvPr/>
        </p:nvSpPr>
        <p:spPr>
          <a:xfrm>
            <a:off x="1051242" y="2449313"/>
            <a:ext cx="3600235" cy="2450811"/>
          </a:xfrm>
          <a:prstGeom prst="rect">
            <a:avLst/>
          </a:prstGeom>
        </p:spPr>
        <p:txBody>
          <a:bodyPr vert="horz" lIns="91440" tIns="180000" rIns="91440" bIns="45720" rtlCol="0">
            <a:noAutofit/>
          </a:bodyPr>
          <a:lstStyle>
            <a:lvl1pPr marL="457200" indent="-457200" algn="l" defTabSz="914400" rtl="0" eaLnBrk="1" latinLnBrk="0" hangingPunct="1">
              <a:lnSpc>
                <a:spcPct val="90000"/>
              </a:lnSpc>
              <a:spcBef>
                <a:spcPts val="1000"/>
              </a:spcBef>
              <a:spcAft>
                <a:spcPts val="1000"/>
              </a:spcAft>
              <a:buClr>
                <a:srgbClr val="00AEEF"/>
              </a:buClr>
              <a:buFont typeface="Wingdings" pitchFamily="2" charset="2"/>
              <a:buChar char="§"/>
              <a:defRPr sz="2800" kern="1200">
                <a:solidFill>
                  <a:schemeClr val="tx1"/>
                </a:solidFill>
                <a:latin typeface="+mn-lt"/>
                <a:ea typeface="+mn-ea"/>
                <a:cs typeface="+mn-cs"/>
              </a:defRPr>
            </a:lvl1pPr>
            <a:lvl2pPr marL="800100" indent="-342900" algn="l" defTabSz="914400" rtl="0" eaLnBrk="1" latinLnBrk="0" hangingPunct="1">
              <a:lnSpc>
                <a:spcPct val="90000"/>
              </a:lnSpc>
              <a:spcBef>
                <a:spcPts val="500"/>
              </a:spcBef>
              <a:buClr>
                <a:schemeClr val="tx1"/>
              </a:buClr>
              <a:buFont typeface="Wingdings"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00AEEF"/>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400" dirty="0">
                <a:solidFill>
                  <a:srgbClr val="00B0F0"/>
                </a:solidFill>
                <a:latin typeface="Arial" panose="020B0604020202020204" pitchFamily="34" charset="0"/>
                <a:cs typeface="Arial" panose="020B0604020202020204" pitchFamily="34" charset="0"/>
              </a:rPr>
              <a:t>What is needed for you to enjoy the right to get together and join up with other children and young people?</a:t>
            </a:r>
          </a:p>
        </p:txBody>
      </p:sp>
      <p:sp>
        <p:nvSpPr>
          <p:cNvPr id="14" name="Title 1">
            <a:extLst>
              <a:ext uri="{FF2B5EF4-FFF2-40B4-BE49-F238E27FC236}">
                <a16:creationId xmlns:a16="http://schemas.microsoft.com/office/drawing/2014/main" id="{3473AE6D-C3DF-432C-8AC2-C099C4FD1D7F}"/>
              </a:ext>
            </a:extLst>
          </p:cNvPr>
          <p:cNvSpPr>
            <a:spLocks noGrp="1"/>
          </p:cNvSpPr>
          <p:nvPr>
            <p:ph type="ctrTitle"/>
          </p:nvPr>
        </p:nvSpPr>
        <p:spPr>
          <a:xfrm>
            <a:off x="369525" y="442145"/>
            <a:ext cx="11587919" cy="877104"/>
          </a:xfrm>
        </p:spPr>
        <p:txBody>
          <a:bodyPr>
            <a:noAutofit/>
          </a:bodyPr>
          <a:lstStyle/>
          <a:p>
            <a:r>
              <a:rPr lang="en-GB" sz="2400" dirty="0"/>
              <a:t>  </a:t>
            </a:r>
          </a:p>
        </p:txBody>
      </p:sp>
      <p:sp>
        <p:nvSpPr>
          <p:cNvPr id="15" name="Title 2">
            <a:extLst>
              <a:ext uri="{FF2B5EF4-FFF2-40B4-BE49-F238E27FC236}">
                <a16:creationId xmlns:a16="http://schemas.microsoft.com/office/drawing/2014/main" id="{D050CF15-DFB4-4AB0-AF83-154B9DC6D927}"/>
              </a:ext>
            </a:extLst>
          </p:cNvPr>
          <p:cNvSpPr txBox="1">
            <a:spLocks/>
          </p:cNvSpPr>
          <p:nvPr/>
        </p:nvSpPr>
        <p:spPr>
          <a:xfrm>
            <a:off x="360000" y="261444"/>
            <a:ext cx="11247587" cy="87710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800" kern="1200" cap="all" spc="400" baseline="0">
                <a:solidFill>
                  <a:srgbClr val="00AEEF"/>
                </a:solidFill>
                <a:latin typeface="Univers Next Pro Condensed" panose="020B0906030202020203" pitchFamily="34" charset="0"/>
                <a:ea typeface="+mj-ea"/>
                <a:cs typeface="+mj-cs"/>
              </a:defRPr>
            </a:lvl1pPr>
          </a:lstStyle>
          <a:p>
            <a:r>
              <a:rPr lang="en-GB" dirty="0"/>
              <a:t>Exploring Article 15</a:t>
            </a:r>
          </a:p>
        </p:txBody>
      </p:sp>
    </p:spTree>
    <p:extLst>
      <p:ext uri="{BB962C8B-B14F-4D97-AF65-F5344CB8AC3E}">
        <p14:creationId xmlns:p14="http://schemas.microsoft.com/office/powerpoint/2010/main" val="36848980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19CE0EB-9064-441E-8E00-1290285670BD}"/>
              </a:ext>
            </a:extLst>
          </p:cNvPr>
          <p:cNvSpPr>
            <a:spLocks noGrp="1"/>
          </p:cNvSpPr>
          <p:nvPr>
            <p:ph type="body" sz="quarter" idx="11"/>
          </p:nvPr>
        </p:nvSpPr>
        <p:spPr>
          <a:xfrm>
            <a:off x="460208" y="1802892"/>
            <a:ext cx="10858500" cy="4092575"/>
          </a:xfrm>
        </p:spPr>
        <p:txBody>
          <a:bodyPr>
            <a:normAutofit fontScale="25000" lnSpcReduction="20000"/>
          </a:bodyPr>
          <a:lstStyle/>
          <a:p>
            <a:r>
              <a:rPr lang="en-GB" sz="6200" dirty="0">
                <a:latin typeface="Arial" panose="020B0604020202020204" pitchFamily="34" charset="0"/>
                <a:cs typeface="Arial" panose="020B0604020202020204" pitchFamily="34" charset="0"/>
              </a:rPr>
              <a:t>Clubs, organisations and groups that are near to you or can be accessed safely.</a:t>
            </a:r>
          </a:p>
          <a:p>
            <a:r>
              <a:rPr lang="en-GB" sz="6200" dirty="0">
                <a:latin typeface="Arial" panose="020B0604020202020204" pitchFamily="34" charset="0"/>
                <a:cs typeface="Arial" panose="020B0604020202020204" pitchFamily="34" charset="0"/>
              </a:rPr>
              <a:t>Groups and organisations that have fun and appropriate activities. </a:t>
            </a:r>
          </a:p>
          <a:p>
            <a:r>
              <a:rPr lang="en-GB" sz="6200" dirty="0">
                <a:latin typeface="Arial" panose="020B0604020202020204" pitchFamily="34" charset="0"/>
                <a:cs typeface="Arial" panose="020B0604020202020204" pitchFamily="34" charset="0"/>
              </a:rPr>
              <a:t>Safe places to meet. </a:t>
            </a:r>
          </a:p>
          <a:p>
            <a:r>
              <a:rPr lang="en-GB" sz="6200" dirty="0">
                <a:latin typeface="Arial" panose="020B0604020202020204" pitchFamily="34" charset="0"/>
                <a:cs typeface="Arial" panose="020B0604020202020204" pitchFamily="34" charset="0"/>
              </a:rPr>
              <a:t>Choice of clubs in school.</a:t>
            </a:r>
          </a:p>
          <a:p>
            <a:r>
              <a:rPr lang="en-GB" sz="6200" dirty="0">
                <a:latin typeface="Arial" panose="020B0604020202020204" pitchFamily="34" charset="0"/>
                <a:cs typeface="Arial" panose="020B0604020202020204" pitchFamily="34" charset="0"/>
              </a:rPr>
              <a:t>Encouragement from parents and carers to get involved.</a:t>
            </a:r>
          </a:p>
          <a:p>
            <a:r>
              <a:rPr lang="en-GB" sz="6200" dirty="0">
                <a:latin typeface="Arial" panose="020B0604020202020204" pitchFamily="34" charset="0"/>
                <a:cs typeface="Arial" panose="020B0604020202020204" pitchFamily="34" charset="0"/>
              </a:rPr>
              <a:t>Activities to join in with that do not disrupt the rights of others.</a:t>
            </a:r>
          </a:p>
          <a:p>
            <a:r>
              <a:rPr lang="en-GB" sz="6200" dirty="0">
                <a:latin typeface="Arial" panose="020B0604020202020204" pitchFamily="34" charset="0"/>
                <a:cs typeface="Arial" panose="020B0604020202020204" pitchFamily="34" charset="0"/>
              </a:rPr>
              <a:t>Freedom to start a group if there is something you feel strongly about.</a:t>
            </a:r>
          </a:p>
          <a:p>
            <a:r>
              <a:rPr lang="en-GB" sz="6200" dirty="0">
                <a:latin typeface="Arial" panose="020B0604020202020204" pitchFamily="34" charset="0"/>
                <a:cs typeface="Arial" panose="020B0604020202020204" pitchFamily="34" charset="0"/>
              </a:rPr>
              <a:t>Clubs and organisations should not be too expensive to join.</a:t>
            </a:r>
          </a:p>
          <a:p>
            <a:r>
              <a:rPr lang="en-GB" sz="6200" dirty="0">
                <a:latin typeface="Arial" panose="020B0604020202020204" pitchFamily="34" charset="0"/>
                <a:cs typeface="Arial" panose="020B0604020202020204" pitchFamily="34" charset="0"/>
              </a:rPr>
              <a:t>Any other ideas…</a:t>
            </a:r>
          </a:p>
        </p:txBody>
      </p:sp>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How many of these did you get?</a:t>
            </a:r>
          </a:p>
        </p:txBody>
      </p:sp>
    </p:spTree>
    <p:extLst>
      <p:ext uri="{BB962C8B-B14F-4D97-AF65-F5344CB8AC3E}">
        <p14:creationId xmlns:p14="http://schemas.microsoft.com/office/powerpoint/2010/main" val="16068225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3" name="Rectangle 12">
            <a:extLst>
              <a:ext uri="{FF2B5EF4-FFF2-40B4-BE49-F238E27FC236}">
                <a16:creationId xmlns:a16="http://schemas.microsoft.com/office/drawing/2014/main" id="{46321322-9A6E-421F-85A0-224A33516ACA}"/>
              </a:ext>
            </a:extLst>
          </p:cNvPr>
          <p:cNvSpPr/>
          <p:nvPr/>
        </p:nvSpPr>
        <p:spPr>
          <a:xfrm rot="20916146">
            <a:off x="392257" y="1342205"/>
            <a:ext cx="4301864" cy="3447098"/>
          </a:xfrm>
          <a:prstGeom prst="rect">
            <a:avLst/>
          </a:prstGeom>
        </p:spPr>
        <p:txBody>
          <a:bodyPr wrap="square">
            <a:spAutoFit/>
          </a:bodyPr>
          <a:lstStyle/>
          <a:p>
            <a:r>
              <a:rPr lang="en-GB" sz="2800" dirty="0">
                <a:latin typeface="Arial" panose="020B0604020202020204" pitchFamily="34" charset="0"/>
                <a:cs typeface="Arial" panose="020B0604020202020204" pitchFamily="34" charset="0"/>
              </a:rPr>
              <a:t>All these activities are related to… </a:t>
            </a: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4732AD66-E745-4C04-AA65-02C71BBDAD5F}"/>
              </a:ext>
            </a:extLst>
          </p:cNvPr>
          <p:cNvSpPr/>
          <p:nvPr/>
        </p:nvSpPr>
        <p:spPr>
          <a:xfrm>
            <a:off x="94073" y="5764425"/>
            <a:ext cx="6096000" cy="707886"/>
          </a:xfrm>
          <a:prstGeom prst="rect">
            <a:avLst/>
          </a:prstGeom>
        </p:spPr>
        <p:txBody>
          <a:bodyPr>
            <a:spAutoFit/>
          </a:bodyPr>
          <a:lstStyle/>
          <a:p>
            <a:r>
              <a:rPr lang="en-GB" sz="2000" dirty="0">
                <a:latin typeface="Arial" panose="020B0604020202020204" pitchFamily="34" charset="0"/>
                <a:cs typeface="Arial" panose="020B0604020202020204" pitchFamily="34" charset="0"/>
              </a:rPr>
              <a:t>You don’t need to do every single activity </a:t>
            </a:r>
          </a:p>
          <a:p>
            <a:r>
              <a:rPr lang="en-GB" sz="2000" dirty="0">
                <a:latin typeface="Arial" panose="020B0604020202020204" pitchFamily="34" charset="0"/>
                <a:cs typeface="Arial" panose="020B0604020202020204" pitchFamily="34" charset="0"/>
              </a:rPr>
              <a:t>but if you have time you can do more than one. </a:t>
            </a:r>
          </a:p>
        </p:txBody>
      </p:sp>
      <p:pic>
        <p:nvPicPr>
          <p:cNvPr id="16" name="Graphic 15">
            <a:extLst>
              <a:ext uri="{FF2B5EF4-FFF2-40B4-BE49-F238E27FC236}">
                <a16:creationId xmlns:a16="http://schemas.microsoft.com/office/drawing/2014/main" id="{39719958-B164-47ED-949B-84F2D3815B1C}"/>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xmlns="" r:embed="rId3"/>
              </a:ext>
            </a:extLst>
          </a:blip>
          <a:stretch>
            <a:fillRect/>
          </a:stretch>
        </p:blipFill>
        <p:spPr>
          <a:xfrm>
            <a:off x="308389" y="2852678"/>
            <a:ext cx="1961009" cy="2614678"/>
          </a:xfrm>
          <a:prstGeom prst="rect">
            <a:avLst/>
          </a:prstGeom>
        </p:spPr>
      </p:pic>
      <p:sp>
        <p:nvSpPr>
          <p:cNvPr id="19" name="Flowchart: Connector 18">
            <a:extLst>
              <a:ext uri="{FF2B5EF4-FFF2-40B4-BE49-F238E27FC236}">
                <a16:creationId xmlns:a16="http://schemas.microsoft.com/office/drawing/2014/main" id="{DD48762D-E567-4C6B-A92A-436AB9C5C211}"/>
              </a:ext>
            </a:extLst>
          </p:cNvPr>
          <p:cNvSpPr/>
          <p:nvPr/>
        </p:nvSpPr>
        <p:spPr>
          <a:xfrm>
            <a:off x="8900081" y="2306659"/>
            <a:ext cx="3085112" cy="2986861"/>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Imagine you are meeting a new child for the first time – it could be in a club or in your class.  Make a list of  questions you would like to find out to get to know them. What would you tell them about yourself?</a:t>
            </a:r>
          </a:p>
        </p:txBody>
      </p:sp>
      <p:sp>
        <p:nvSpPr>
          <p:cNvPr id="23" name="Flowchart: Connector 22">
            <a:extLst>
              <a:ext uri="{FF2B5EF4-FFF2-40B4-BE49-F238E27FC236}">
                <a16:creationId xmlns:a16="http://schemas.microsoft.com/office/drawing/2014/main" id="{CE4DDDAC-439A-4F2E-8CEC-D225DD3D6797}"/>
              </a:ext>
            </a:extLst>
          </p:cNvPr>
          <p:cNvSpPr/>
          <p:nvPr/>
        </p:nvSpPr>
        <p:spPr>
          <a:xfrm>
            <a:off x="6235379" y="93255"/>
            <a:ext cx="3085112" cy="2986861"/>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The word ‘association’ is interesting. You have perhaps heard of the Football Association (FA) or the Automobile Association (AA) Look up the meaning of ASSOCIATION and explain to somebody in your home what it means.</a:t>
            </a:r>
          </a:p>
        </p:txBody>
      </p:sp>
      <p:sp>
        <p:nvSpPr>
          <p:cNvPr id="24" name="Flowchart: Connector 23">
            <a:extLst>
              <a:ext uri="{FF2B5EF4-FFF2-40B4-BE49-F238E27FC236}">
                <a16:creationId xmlns:a16="http://schemas.microsoft.com/office/drawing/2014/main" id="{9C2024A8-E67B-4752-A95E-F987175ECC57}"/>
              </a:ext>
            </a:extLst>
          </p:cNvPr>
          <p:cNvSpPr/>
          <p:nvPr/>
        </p:nvSpPr>
        <p:spPr>
          <a:xfrm>
            <a:off x="2993721" y="1828241"/>
            <a:ext cx="3233464" cy="3207836"/>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During these times it can be difficult to stay in touch with other young people and groups that we are part of. Make a list of 5 children that you would like to get in contact with. Write them a letter or video call them this week to find out how their week has been</a:t>
            </a:r>
            <a:r>
              <a:rPr lang="en-GB" sz="1600" dirty="0">
                <a:solidFill>
                  <a:srgbClr val="00B0F0"/>
                </a:solidFill>
                <a:latin typeface="Arial" panose="020B0604020202020204" pitchFamily="34" charset="0"/>
                <a:cs typeface="Arial" panose="020B0604020202020204" pitchFamily="34" charset="0"/>
              </a:rPr>
              <a:t>.</a:t>
            </a:r>
          </a:p>
        </p:txBody>
      </p:sp>
      <p:sp>
        <p:nvSpPr>
          <p:cNvPr id="25" name="Flowchart: Connector 24">
            <a:extLst>
              <a:ext uri="{FF2B5EF4-FFF2-40B4-BE49-F238E27FC236}">
                <a16:creationId xmlns:a16="http://schemas.microsoft.com/office/drawing/2014/main" id="{BBE28727-9782-4199-BBB8-82553B075466}"/>
              </a:ext>
            </a:extLst>
          </p:cNvPr>
          <p:cNvSpPr/>
          <p:nvPr/>
        </p:nvSpPr>
        <p:spPr>
          <a:xfrm>
            <a:off x="5864980" y="3752832"/>
            <a:ext cx="3085112" cy="2986861"/>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Think about a group or club you are part of. Create a poster or leaflet to encourage other people to join. Make sure to list all of the reasons why it is a good idea to join this group.</a:t>
            </a:r>
          </a:p>
        </p:txBody>
      </p:sp>
      <p:pic>
        <p:nvPicPr>
          <p:cNvPr id="5" name="Picture 4" descr="A close up of a sign&#10;&#10;Description automatically generated">
            <a:extLst>
              <a:ext uri="{FF2B5EF4-FFF2-40B4-BE49-F238E27FC236}">
                <a16:creationId xmlns:a16="http://schemas.microsoft.com/office/drawing/2014/main" id="{7DA414C7-12FE-4500-AD27-74099CE5596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346498" y="5005731"/>
            <a:ext cx="1914853" cy="1914853"/>
          </a:xfrm>
          <a:prstGeom prst="rect">
            <a:avLst/>
          </a:prstGeom>
        </p:spPr>
      </p:pic>
      <p:pic>
        <p:nvPicPr>
          <p:cNvPr id="8" name="Picture 7" descr="A close up of a logo&#10;&#10;Description automatically generated">
            <a:extLst>
              <a:ext uri="{FF2B5EF4-FFF2-40B4-BE49-F238E27FC236}">
                <a16:creationId xmlns:a16="http://schemas.microsoft.com/office/drawing/2014/main" id="{67AD6843-9399-4357-ADAC-9B69209501FA}"/>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563911" y="0"/>
            <a:ext cx="2717380" cy="2717380"/>
          </a:xfrm>
          <a:prstGeom prst="rect">
            <a:avLst/>
          </a:prstGeom>
        </p:spPr>
      </p:pic>
      <p:pic>
        <p:nvPicPr>
          <p:cNvPr id="27" name="Picture 26" descr="A picture containing drawing, brick&#10;&#10;Description automatically generated">
            <a:extLst>
              <a:ext uri="{FF2B5EF4-FFF2-40B4-BE49-F238E27FC236}">
                <a16:creationId xmlns:a16="http://schemas.microsoft.com/office/drawing/2014/main" id="{10F74121-3ECD-492F-A3DA-BE002B7DD29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809591" y="2361055"/>
            <a:ext cx="1961009" cy="1961009"/>
          </a:xfrm>
          <a:prstGeom prst="rect">
            <a:avLst/>
          </a:prstGeom>
        </p:spPr>
      </p:pic>
    </p:spTree>
    <p:extLst>
      <p:ext uri="{BB962C8B-B14F-4D97-AF65-F5344CB8AC3E}">
        <p14:creationId xmlns:p14="http://schemas.microsoft.com/office/powerpoint/2010/main" val="13310350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7" name="Flowchart: Connector 16">
            <a:extLst>
              <a:ext uri="{FF2B5EF4-FFF2-40B4-BE49-F238E27FC236}">
                <a16:creationId xmlns:a16="http://schemas.microsoft.com/office/drawing/2014/main" id="{0BAB74EE-AED0-4C6E-B9D6-70231793E5AB}"/>
              </a:ext>
            </a:extLst>
          </p:cNvPr>
          <p:cNvSpPr/>
          <p:nvPr/>
        </p:nvSpPr>
        <p:spPr>
          <a:xfrm>
            <a:off x="3826083" y="1275264"/>
            <a:ext cx="2978322" cy="2936571"/>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a:solidFill>
                  <a:srgbClr val="00B0F0"/>
                </a:solidFill>
                <a:latin typeface="Arial"/>
                <a:cs typeface="Arial"/>
              </a:rPr>
              <a:t>Make a list of all of the organisations and groups that you belong to. Can you group them in different ways? Are they school groups? Clubs? Religious groups? Sport or special interest groups?</a:t>
            </a:r>
          </a:p>
          <a:p>
            <a:pPr algn="ctr"/>
            <a:r>
              <a:rPr lang="en-GB" sz="1400">
                <a:solidFill>
                  <a:srgbClr val="00B0F0"/>
                </a:solidFill>
                <a:latin typeface="Arial"/>
                <a:cs typeface="Arial"/>
              </a:rPr>
              <a:t> </a:t>
            </a:r>
            <a:endParaRPr lang="en-GB" sz="1400" dirty="0">
              <a:solidFill>
                <a:srgbClr val="00B0F0"/>
              </a:solidFill>
              <a:latin typeface="Arial" panose="020B0604020202020204" pitchFamily="34" charset="0"/>
              <a:cs typeface="Arial" panose="020B0604020202020204" pitchFamily="34" charset="0"/>
            </a:endParaRPr>
          </a:p>
        </p:txBody>
      </p:sp>
      <p:sp>
        <p:nvSpPr>
          <p:cNvPr id="13" name="Flowchart: Connector 12">
            <a:extLst>
              <a:ext uri="{FF2B5EF4-FFF2-40B4-BE49-F238E27FC236}">
                <a16:creationId xmlns:a16="http://schemas.microsoft.com/office/drawing/2014/main" id="{B90E70D2-1B00-4559-9C19-C796191AD2BC}"/>
              </a:ext>
            </a:extLst>
          </p:cNvPr>
          <p:cNvSpPr/>
          <p:nvPr/>
        </p:nvSpPr>
        <p:spPr>
          <a:xfrm>
            <a:off x="584413" y="3085144"/>
            <a:ext cx="2978322" cy="2936571"/>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Working with somebody at home, or by yourself, see if you can come up with a catchy phrase to remind people that all children have this particular right. Pass on your phrase to at least 5 people you know. </a:t>
            </a:r>
            <a:endParaRPr lang="en-GB" sz="1400" dirty="0">
              <a:solidFill>
                <a:srgbClr val="00B0F0"/>
              </a:solidFill>
              <a:latin typeface="Arial" panose="020B0604020202020204" pitchFamily="34" charset="0"/>
              <a:cs typeface="Arial" panose="020B0604020202020204" pitchFamily="34" charset="0"/>
            </a:endParaRPr>
          </a:p>
        </p:txBody>
      </p:sp>
      <p:sp>
        <p:nvSpPr>
          <p:cNvPr id="14" name="Flowchart: Connector 13">
            <a:extLst>
              <a:ext uri="{FF2B5EF4-FFF2-40B4-BE49-F238E27FC236}">
                <a16:creationId xmlns:a16="http://schemas.microsoft.com/office/drawing/2014/main" id="{0CE76925-79D8-4E97-8B6D-882359AB84A9}"/>
              </a:ext>
            </a:extLst>
          </p:cNvPr>
          <p:cNvSpPr/>
          <p:nvPr/>
        </p:nvSpPr>
        <p:spPr>
          <a:xfrm>
            <a:off x="8405118" y="400771"/>
            <a:ext cx="2978322" cy="2936571"/>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Think of the story ‘Cinderella’ How was her right to associate with others restricted? How would this have made her feel? Can you think of any other characters from books or stories that could not easily enjoy Article 15? </a:t>
            </a:r>
            <a:endParaRPr lang="en-GB" sz="1400" dirty="0">
              <a:solidFill>
                <a:srgbClr val="00B0F0"/>
              </a:solidFill>
              <a:latin typeface="Arial" panose="020B0604020202020204" pitchFamily="34" charset="0"/>
              <a:cs typeface="Arial" panose="020B0604020202020204" pitchFamily="34" charset="0"/>
            </a:endParaRPr>
          </a:p>
        </p:txBody>
      </p:sp>
      <p:sp>
        <p:nvSpPr>
          <p:cNvPr id="15" name="Flowchart: Connector 14">
            <a:extLst>
              <a:ext uri="{FF2B5EF4-FFF2-40B4-BE49-F238E27FC236}">
                <a16:creationId xmlns:a16="http://schemas.microsoft.com/office/drawing/2014/main" id="{EC894C4B-3753-4D1B-AC1D-E714E15CEDFE}"/>
              </a:ext>
            </a:extLst>
          </p:cNvPr>
          <p:cNvSpPr/>
          <p:nvPr/>
        </p:nvSpPr>
        <p:spPr>
          <a:xfrm>
            <a:off x="6096000" y="3850871"/>
            <a:ext cx="2376421" cy="2249726"/>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hlinkClick r:id="rId3"/>
              </a:rPr>
              <a:t>Watch this short video</a:t>
            </a:r>
            <a:r>
              <a:rPr lang="en-GB" sz="1400" dirty="0">
                <a:solidFill>
                  <a:srgbClr val="00B0F0"/>
                </a:solidFill>
                <a:latin typeface="Arial"/>
                <a:cs typeface="Arial"/>
              </a:rPr>
              <a:t>. What can you learn from this? How does it link to Article 15?  </a:t>
            </a:r>
            <a:endParaRPr lang="en-GB" sz="1400" dirty="0">
              <a:solidFill>
                <a:srgbClr val="00B0F0"/>
              </a:solidFill>
              <a:latin typeface="Arial" panose="020B0604020202020204" pitchFamily="34" charset="0"/>
              <a:cs typeface="Arial" panose="020B0604020202020204" pitchFamily="34" charset="0"/>
            </a:endParaRPr>
          </a:p>
        </p:txBody>
      </p:sp>
      <p:pic>
        <p:nvPicPr>
          <p:cNvPr id="2" name="Online Media 1" title="Article 15">
            <a:hlinkClick r:id="" action="ppaction://media"/>
            <a:extLst>
              <a:ext uri="{FF2B5EF4-FFF2-40B4-BE49-F238E27FC236}">
                <a16:creationId xmlns:a16="http://schemas.microsoft.com/office/drawing/2014/main" id="{79AD4A52-7DF6-49D3-97CD-B3951B1140FD}"/>
              </a:ext>
            </a:extLst>
          </p:cNvPr>
          <p:cNvPicPr>
            <a:picLocks noRot="1" noChangeAspect="1"/>
          </p:cNvPicPr>
          <p:nvPr>
            <a:videoFile r:link="rId1"/>
          </p:nvPr>
        </p:nvPicPr>
        <p:blipFill>
          <a:blip r:embed="rId4"/>
          <a:stretch>
            <a:fillRect/>
          </a:stretch>
        </p:blipFill>
        <p:spPr>
          <a:xfrm>
            <a:off x="8629265" y="4211835"/>
            <a:ext cx="2978322" cy="2232119"/>
          </a:xfrm>
          <a:prstGeom prst="rect">
            <a:avLst/>
          </a:prstGeom>
        </p:spPr>
      </p:pic>
      <p:pic>
        <p:nvPicPr>
          <p:cNvPr id="6" name="Picture 5" descr="A picture containing object, light&#10;&#10;Description automatically generated">
            <a:extLst>
              <a:ext uri="{FF2B5EF4-FFF2-40B4-BE49-F238E27FC236}">
                <a16:creationId xmlns:a16="http://schemas.microsoft.com/office/drawing/2014/main" id="{00828BD2-C0F4-4499-AA91-459E5B1D168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13192463">
            <a:off x="2106732" y="4195715"/>
            <a:ext cx="2734336" cy="2734336"/>
          </a:xfrm>
          <a:prstGeom prst="rect">
            <a:avLst/>
          </a:prstGeom>
        </p:spPr>
      </p:pic>
      <p:pic>
        <p:nvPicPr>
          <p:cNvPr id="9" name="Picture 8" descr="A close up of a logo&#10;&#10;Description automatically generated">
            <a:extLst>
              <a:ext uri="{FF2B5EF4-FFF2-40B4-BE49-F238E27FC236}">
                <a16:creationId xmlns:a16="http://schemas.microsoft.com/office/drawing/2014/main" id="{E7A61199-FDA9-40F0-92A3-275169413003}"/>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rot="20351498">
            <a:off x="6027883" y="538378"/>
            <a:ext cx="1921648" cy="1921648"/>
          </a:xfrm>
          <a:prstGeom prst="rect">
            <a:avLst/>
          </a:prstGeom>
        </p:spPr>
      </p:pic>
      <p:pic>
        <p:nvPicPr>
          <p:cNvPr id="23" name="Picture 22" descr="A picture containing clock, drawing&#10;&#10;Description automatically generated">
            <a:extLst>
              <a:ext uri="{FF2B5EF4-FFF2-40B4-BE49-F238E27FC236}">
                <a16:creationId xmlns:a16="http://schemas.microsoft.com/office/drawing/2014/main" id="{30E48452-01C3-4807-8E5C-4E4468C5C2C0}"/>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225370" y="1501034"/>
            <a:ext cx="1824685" cy="1865958"/>
          </a:xfrm>
          <a:prstGeom prst="rect">
            <a:avLst/>
          </a:prstGeom>
        </p:spPr>
      </p:pic>
      <p:pic>
        <p:nvPicPr>
          <p:cNvPr id="26" name="Picture 25" descr="A close up of a sign&#10;&#10;Description automatically generated">
            <a:extLst>
              <a:ext uri="{FF2B5EF4-FFF2-40B4-BE49-F238E27FC236}">
                <a16:creationId xmlns:a16="http://schemas.microsoft.com/office/drawing/2014/main" id="{30342A42-D913-48A5-B378-30B27E00406D}"/>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rot="20084251">
            <a:off x="6841865" y="1808774"/>
            <a:ext cx="2133246" cy="2133246"/>
          </a:xfrm>
          <a:prstGeom prst="rect">
            <a:avLst/>
          </a:prstGeom>
        </p:spPr>
      </p:pic>
    </p:spTree>
    <p:extLst>
      <p:ext uri="{BB962C8B-B14F-4D97-AF65-F5344CB8AC3E}">
        <p14:creationId xmlns:p14="http://schemas.microsoft.com/office/powerpoint/2010/main" val="4145417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UK_Univers_Powerpoint_16.9_template" id="{E7465B0F-3A31-7345-A344-597C117D6CCC}" vid="{FC2F8100-4B7B-ED4C-AA18-18EF80D39A6F}"/>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UUK_Univers_Powerpoint_16.9_template</Template>
  <TotalTime>4247</TotalTime>
  <Words>568</Words>
  <Application>Microsoft Office PowerPoint</Application>
  <PresentationFormat>Widescreen</PresentationFormat>
  <Paragraphs>48</Paragraphs>
  <Slides>6</Slides>
  <Notes>1</Notes>
  <HiddenSlides>0</HiddenSlides>
  <MMClips>1</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6</vt:i4>
      </vt:variant>
    </vt:vector>
  </HeadingPairs>
  <TitlesOfParts>
    <vt:vector size="16" baseType="lpstr">
      <vt:lpstr>Arial</vt:lpstr>
      <vt:lpstr>Calibri</vt:lpstr>
      <vt:lpstr>Calibri Light</vt:lpstr>
      <vt:lpstr>Univers</vt:lpstr>
      <vt:lpstr>Univers Next Pro</vt:lpstr>
      <vt:lpstr>Univers Next Pro Condensed</vt:lpstr>
      <vt:lpstr>Univers Next Pro Light</vt:lpstr>
      <vt:lpstr>Wingdings</vt:lpstr>
      <vt:lpstr>Office Theme</vt:lpstr>
      <vt:lpstr>Custom Design</vt:lpstr>
      <vt:lpstr>PowerPoint Presentation</vt:lpstr>
      <vt:lpstr>Introducing… Article 15</vt:lpstr>
      <vt:lpstr>  </vt:lpstr>
      <vt:lpstr>How many of these did you get?</vt:lpstr>
      <vt:lpstr>Activity Time</vt:lpstr>
      <vt:lpstr>Activity Time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UUK POWERPOINT TEMPLATE</dc:title>
  <dc:creator>Samantha Bradey</dc:creator>
  <cp:lastModifiedBy>Nic Lopez</cp:lastModifiedBy>
  <cp:revision>361</cp:revision>
  <dcterms:created xsi:type="dcterms:W3CDTF">2020-04-07T09:32:00Z</dcterms:created>
  <dcterms:modified xsi:type="dcterms:W3CDTF">2020-05-22T10:57:07Z</dcterms:modified>
</cp:coreProperties>
</file>